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81" r:id="rId3"/>
    <p:sldId id="282" r:id="rId5"/>
    <p:sldId id="308" r:id="rId6"/>
    <p:sldId id="376" r:id="rId7"/>
    <p:sldId id="374" r:id="rId8"/>
    <p:sldId id="284" r:id="rId9"/>
    <p:sldId id="377" r:id="rId10"/>
    <p:sldId id="348" r:id="rId11"/>
    <p:sldId id="329" r:id="rId12"/>
    <p:sldId id="330" r:id="rId13"/>
    <p:sldId id="331" r:id="rId14"/>
    <p:sldId id="333" r:id="rId15"/>
    <p:sldId id="334" r:id="rId16"/>
    <p:sldId id="349" r:id="rId17"/>
    <p:sldId id="336" r:id="rId18"/>
    <p:sldId id="346" r:id="rId19"/>
    <p:sldId id="345" r:id="rId20"/>
  </p:sldIdLst>
  <p:sldSz cx="12192000" cy="6858000"/>
  <p:notesSz cx="6858000" cy="9144000"/>
  <p:embeddedFontLst>
    <p:embeddedFont>
      <p:font typeface="汉仪舒圆黑简体" panose="00020600040101010101" charset="-122"/>
      <p:regular r:id="rId26"/>
    </p:embeddedFon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等线" panose="02010600030101010101" charset="-122"/>
      <p:regular r:id="rId32"/>
    </p:embeddedFont>
    <p:embeddedFont>
      <p:font typeface="等线 Light" panose="02010600030101010101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570" y="42"/>
      </p:cViewPr>
      <p:guideLst>
        <p:guide orient="horz" pos="2196"/>
        <p:guide pos="3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144.xml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6135F-CB91-4466-8BE1-0BDB460389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00419-2F69-4D31-B8E3-DA2CFE63A0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634F8-BAEB-4363-AFD3-4FCA79F2A8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5C08C-50A7-46A5-A44F-0FCC57D30E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0D1AE-1A34-47AD-8149-39ADE81AB2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hyperlink" Target="..\&#40497;&#21563;&#35270;&#39057;\&#31532;&#20108;&#26399;&#24102;&#32534;&#21495;.mp4" TargetMode="External"/><Relationship Id="rId7" Type="http://schemas.openxmlformats.org/officeDocument/2006/relationships/tags" Target="../tags/tag1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hyperlink" Target="&#35270;&#39057;\&#31119;&#21513;\2020&#28040;&#38450;%20&#23567;&#28779;&#24555;&#36305;%20&#27987;&#28895;&#20851;&#38376;_10.12.mp4" TargetMode="External"/><Relationship Id="rId4" Type="http://schemas.openxmlformats.org/officeDocument/2006/relationships/tags" Target="../tags/tag127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hyperlink" Target="&#35270;&#39057;\&#31119;&#21513;\2022&#28040;&#38450;%20&#38450;&#28895;&#38754;&#32617;.mp4" TargetMode="External"/><Relationship Id="rId7" Type="http://schemas.openxmlformats.org/officeDocument/2006/relationships/tags" Target="../tags/tag129.xml"/><Relationship Id="rId6" Type="http://schemas.openxmlformats.org/officeDocument/2006/relationships/image" Target="../media/image5.jpeg"/><Relationship Id="rId5" Type="http://schemas.openxmlformats.org/officeDocument/2006/relationships/tags" Target="../tags/tag128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tags" Target="../tags/tag133.xml"/><Relationship Id="rId7" Type="http://schemas.microsoft.com/office/2007/relationships/media" Target="../media/media5.mp4"/><Relationship Id="rId6" Type="http://schemas.openxmlformats.org/officeDocument/2006/relationships/video" Target="../media/media5.mp4"/><Relationship Id="rId5" Type="http://schemas.openxmlformats.org/officeDocument/2006/relationships/tags" Target="../tags/tag132.xml"/><Relationship Id="rId4" Type="http://schemas.openxmlformats.org/officeDocument/2006/relationships/image" Target="../media/image53.png"/><Relationship Id="rId3" Type="http://schemas.openxmlformats.org/officeDocument/2006/relationships/tags" Target="../tags/tag131.xml"/><Relationship Id="rId2" Type="http://schemas.openxmlformats.org/officeDocument/2006/relationships/image" Target="../media/image52.pn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35.xml"/><Relationship Id="rId11" Type="http://schemas.openxmlformats.org/officeDocument/2006/relationships/image" Target="../media/image5.jpeg"/><Relationship Id="rId10" Type="http://schemas.openxmlformats.org/officeDocument/2006/relationships/tags" Target="../tags/tag134.xml"/><Relationship Id="rId1" Type="http://schemas.openxmlformats.org/officeDocument/2006/relationships/tags" Target="../tags/tag13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6" Type="http://schemas.openxmlformats.org/officeDocument/2006/relationships/tags" Target="../tags/tag139.xml"/><Relationship Id="rId5" Type="http://schemas.openxmlformats.org/officeDocument/2006/relationships/image" Target="../media/image55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image" Target="../media/image5.jpeg"/><Relationship Id="rId1" Type="http://schemas.openxmlformats.org/officeDocument/2006/relationships/tags" Target="../tags/tag13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143.xml"/><Relationship Id="rId7" Type="http://schemas.openxmlformats.org/officeDocument/2006/relationships/image" Target="../media/image6.png"/><Relationship Id="rId6" Type="http://schemas.openxmlformats.org/officeDocument/2006/relationships/tags" Target="../tags/tag142.xml"/><Relationship Id="rId5" Type="http://schemas.openxmlformats.org/officeDocument/2006/relationships/image" Target="../media/image28.png"/><Relationship Id="rId4" Type="http://schemas.openxmlformats.org/officeDocument/2006/relationships/tags" Target="../tags/tag141.xml"/><Relationship Id="rId3" Type="http://schemas.openxmlformats.org/officeDocument/2006/relationships/image" Target="../media/image55.png"/><Relationship Id="rId2" Type="http://schemas.openxmlformats.org/officeDocument/2006/relationships/tags" Target="../tags/tag140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13.png"/><Relationship Id="rId7" Type="http://schemas.openxmlformats.org/officeDocument/2006/relationships/tags" Target="../tags/tag7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2.png"/><Relationship Id="rId3" Type="http://schemas.openxmlformats.org/officeDocument/2006/relationships/tags" Target="../tags/tag6.xml"/><Relationship Id="rId2" Type="http://schemas.microsoft.com/office/2007/relationships/media" Target="../media/media1.mp4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2.xml"/><Relationship Id="rId11" Type="http://schemas.openxmlformats.org/officeDocument/2006/relationships/tags" Target="../tags/tag9.xml"/><Relationship Id="rId10" Type="http://schemas.openxmlformats.org/officeDocument/2006/relationships/image" Target="../media/image5.jpeg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17.jpeg"/><Relationship Id="rId7" Type="http://schemas.openxmlformats.org/officeDocument/2006/relationships/tags" Target="../tags/tag13.xml"/><Relationship Id="rId6" Type="http://schemas.openxmlformats.org/officeDocument/2006/relationships/image" Target="../media/image16.jpeg"/><Relationship Id="rId5" Type="http://schemas.openxmlformats.org/officeDocument/2006/relationships/tags" Target="../tags/tag12.xml"/><Relationship Id="rId4" Type="http://schemas.openxmlformats.org/officeDocument/2006/relationships/image" Target="../media/image15.png"/><Relationship Id="rId3" Type="http://schemas.openxmlformats.org/officeDocument/2006/relationships/tags" Target="../tags/tag11.xml"/><Relationship Id="rId2" Type="http://schemas.openxmlformats.org/officeDocument/2006/relationships/image" Target="../media/image14.pn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19.jpeg"/><Relationship Id="rId11" Type="http://schemas.openxmlformats.org/officeDocument/2006/relationships/tags" Target="../tags/tag15.xml"/><Relationship Id="rId10" Type="http://schemas.openxmlformats.org/officeDocument/2006/relationships/image" Target="../media/image18.jpeg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21.png"/><Relationship Id="rId7" Type="http://schemas.openxmlformats.org/officeDocument/2006/relationships/tags" Target="../tags/tag17.xml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20.png"/><Relationship Id="rId3" Type="http://schemas.openxmlformats.org/officeDocument/2006/relationships/tags" Target="../tags/tag16.xml"/><Relationship Id="rId2" Type="http://schemas.microsoft.com/office/2007/relationships/media" Target="../media/media3.mp4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2.xml"/><Relationship Id="rId11" Type="http://schemas.openxmlformats.org/officeDocument/2006/relationships/tags" Target="../tags/tag19.xml"/><Relationship Id="rId10" Type="http://schemas.openxmlformats.org/officeDocument/2006/relationships/image" Target="../media/image5.jpeg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25.png"/><Relationship Id="rId7" Type="http://schemas.openxmlformats.org/officeDocument/2006/relationships/tags" Target="../tags/tag23.xml"/><Relationship Id="rId6" Type="http://schemas.openxmlformats.org/officeDocument/2006/relationships/image" Target="../media/image24.png"/><Relationship Id="rId5" Type="http://schemas.openxmlformats.org/officeDocument/2006/relationships/tags" Target="../tags/tag22.xml"/><Relationship Id="rId4" Type="http://schemas.openxmlformats.org/officeDocument/2006/relationships/image" Target="../media/image23.png"/><Relationship Id="rId3" Type="http://schemas.openxmlformats.org/officeDocument/2006/relationships/tags" Target="../tags/tag21.xml"/><Relationship Id="rId2" Type="http://schemas.openxmlformats.org/officeDocument/2006/relationships/image" Target="../media/image22.png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12.xml"/><Relationship Id="rId15" Type="http://schemas.openxmlformats.org/officeDocument/2006/relationships/image" Target="../media/image28.png"/><Relationship Id="rId14" Type="http://schemas.openxmlformats.org/officeDocument/2006/relationships/tags" Target="../tags/tag26.xml"/><Relationship Id="rId13" Type="http://schemas.openxmlformats.org/officeDocument/2006/relationships/hyperlink" Target="&#35270;&#39057;\&#31119;&#21513;\&#31119;&#21513;&#25253;&#21040;&#8212;&#8212;&#28779;&#28798;&#38544;&#24739;&#35201;&#27880;&#24847;_12.9.mp4" TargetMode="External"/><Relationship Id="rId12" Type="http://schemas.openxmlformats.org/officeDocument/2006/relationships/image" Target="../media/image27.jpeg"/><Relationship Id="rId11" Type="http://schemas.openxmlformats.org/officeDocument/2006/relationships/tags" Target="../tags/tag25.xml"/><Relationship Id="rId10" Type="http://schemas.openxmlformats.org/officeDocument/2006/relationships/image" Target="../media/image26.jpeg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31.xml"/><Relationship Id="rId7" Type="http://schemas.openxmlformats.org/officeDocument/2006/relationships/image" Target="../media/image31.png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30.png"/><Relationship Id="rId3" Type="http://schemas.openxmlformats.org/officeDocument/2006/relationships/tags" Target="../tags/tag28.xml"/><Relationship Id="rId2" Type="http://schemas.openxmlformats.org/officeDocument/2006/relationships/image" Target="../media/image29.pn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5.xml"/><Relationship Id="rId13" Type="http://schemas.openxmlformats.org/officeDocument/2006/relationships/image" Target="../media/image5.jpeg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7.xml"/></Relationships>
</file>

<file path=ppt/slides/_rels/slide9.xml.rels><?xml version="1.0" encoding="UTF-8" standalone="yes"?>
<Relationships xmlns="http://schemas.openxmlformats.org/package/2006/relationships"><Relationship Id="rId92" Type="http://schemas.openxmlformats.org/officeDocument/2006/relationships/notesSlide" Target="../notesSlides/notesSlide8.xml"/><Relationship Id="rId91" Type="http://schemas.openxmlformats.org/officeDocument/2006/relationships/slideLayout" Target="../slideLayouts/slideLayout2.xml"/><Relationship Id="rId90" Type="http://schemas.openxmlformats.org/officeDocument/2006/relationships/tags" Target="../tags/tag122.xml"/><Relationship Id="rId9" Type="http://schemas.openxmlformats.org/officeDocument/2006/relationships/tags" Target="../tags/tag42.xml"/><Relationship Id="rId89" Type="http://schemas.openxmlformats.org/officeDocument/2006/relationships/tags" Target="../tags/tag121.xml"/><Relationship Id="rId88" Type="http://schemas.openxmlformats.org/officeDocument/2006/relationships/tags" Target="../tags/tag120.xml"/><Relationship Id="rId87" Type="http://schemas.openxmlformats.org/officeDocument/2006/relationships/tags" Target="../tags/tag119.xml"/><Relationship Id="rId86" Type="http://schemas.openxmlformats.org/officeDocument/2006/relationships/tags" Target="../tags/tag118.xml"/><Relationship Id="rId85" Type="http://schemas.openxmlformats.org/officeDocument/2006/relationships/tags" Target="../tags/tag117.xml"/><Relationship Id="rId84" Type="http://schemas.openxmlformats.org/officeDocument/2006/relationships/tags" Target="../tags/tag116.xml"/><Relationship Id="rId83" Type="http://schemas.openxmlformats.org/officeDocument/2006/relationships/tags" Target="../tags/tag115.xml"/><Relationship Id="rId82" Type="http://schemas.openxmlformats.org/officeDocument/2006/relationships/tags" Target="../tags/tag114.xml"/><Relationship Id="rId81" Type="http://schemas.openxmlformats.org/officeDocument/2006/relationships/tags" Target="../tags/tag113.xml"/><Relationship Id="rId80" Type="http://schemas.openxmlformats.org/officeDocument/2006/relationships/tags" Target="../tags/tag112.xml"/><Relationship Id="rId8" Type="http://schemas.openxmlformats.org/officeDocument/2006/relationships/tags" Target="../tags/tag41.xml"/><Relationship Id="rId79" Type="http://schemas.openxmlformats.org/officeDocument/2006/relationships/tags" Target="../tags/tag111.xml"/><Relationship Id="rId78" Type="http://schemas.openxmlformats.org/officeDocument/2006/relationships/tags" Target="../tags/tag110.xml"/><Relationship Id="rId77" Type="http://schemas.openxmlformats.org/officeDocument/2006/relationships/tags" Target="../tags/tag109.xml"/><Relationship Id="rId76" Type="http://schemas.openxmlformats.org/officeDocument/2006/relationships/tags" Target="../tags/tag108.xml"/><Relationship Id="rId75" Type="http://schemas.openxmlformats.org/officeDocument/2006/relationships/tags" Target="../tags/tag107.xml"/><Relationship Id="rId74" Type="http://schemas.openxmlformats.org/officeDocument/2006/relationships/tags" Target="../tags/tag106.xml"/><Relationship Id="rId73" Type="http://schemas.openxmlformats.org/officeDocument/2006/relationships/tags" Target="../tags/tag105.xml"/><Relationship Id="rId72" Type="http://schemas.openxmlformats.org/officeDocument/2006/relationships/tags" Target="../tags/tag104.xml"/><Relationship Id="rId71" Type="http://schemas.openxmlformats.org/officeDocument/2006/relationships/tags" Target="../tags/tag103.xml"/><Relationship Id="rId70" Type="http://schemas.openxmlformats.org/officeDocument/2006/relationships/tags" Target="../tags/tag102.xml"/><Relationship Id="rId7" Type="http://schemas.openxmlformats.org/officeDocument/2006/relationships/image" Target="../media/image34.png"/><Relationship Id="rId69" Type="http://schemas.openxmlformats.org/officeDocument/2006/relationships/tags" Target="../tags/tag101.xml"/><Relationship Id="rId68" Type="http://schemas.openxmlformats.org/officeDocument/2006/relationships/tags" Target="../tags/tag100.xml"/><Relationship Id="rId67" Type="http://schemas.openxmlformats.org/officeDocument/2006/relationships/tags" Target="../tags/tag99.xml"/><Relationship Id="rId66" Type="http://schemas.openxmlformats.org/officeDocument/2006/relationships/tags" Target="../tags/tag98.xml"/><Relationship Id="rId65" Type="http://schemas.openxmlformats.org/officeDocument/2006/relationships/tags" Target="../tags/tag97.xml"/><Relationship Id="rId64" Type="http://schemas.openxmlformats.org/officeDocument/2006/relationships/tags" Target="../tags/tag96.xml"/><Relationship Id="rId63" Type="http://schemas.openxmlformats.org/officeDocument/2006/relationships/tags" Target="../tags/tag95.xml"/><Relationship Id="rId62" Type="http://schemas.openxmlformats.org/officeDocument/2006/relationships/tags" Target="../tags/tag94.xml"/><Relationship Id="rId61" Type="http://schemas.openxmlformats.org/officeDocument/2006/relationships/tags" Target="../tags/tag93.xml"/><Relationship Id="rId60" Type="http://schemas.openxmlformats.org/officeDocument/2006/relationships/tags" Target="../tags/tag92.xml"/><Relationship Id="rId6" Type="http://schemas.openxmlformats.org/officeDocument/2006/relationships/tags" Target="../tags/tag40.xml"/><Relationship Id="rId59" Type="http://schemas.openxmlformats.org/officeDocument/2006/relationships/tags" Target="../tags/tag91.xml"/><Relationship Id="rId58" Type="http://schemas.openxmlformats.org/officeDocument/2006/relationships/tags" Target="../tags/tag90.xml"/><Relationship Id="rId57" Type="http://schemas.openxmlformats.org/officeDocument/2006/relationships/tags" Target="../tags/tag89.xml"/><Relationship Id="rId56" Type="http://schemas.openxmlformats.org/officeDocument/2006/relationships/tags" Target="../tags/tag88.xml"/><Relationship Id="rId55" Type="http://schemas.openxmlformats.org/officeDocument/2006/relationships/tags" Target="../tags/tag87.xml"/><Relationship Id="rId54" Type="http://schemas.openxmlformats.org/officeDocument/2006/relationships/tags" Target="../tags/tag86.xml"/><Relationship Id="rId53" Type="http://schemas.openxmlformats.org/officeDocument/2006/relationships/tags" Target="../tags/tag85.xml"/><Relationship Id="rId52" Type="http://schemas.openxmlformats.org/officeDocument/2006/relationships/tags" Target="../tags/tag84.xml"/><Relationship Id="rId51" Type="http://schemas.openxmlformats.org/officeDocument/2006/relationships/tags" Target="../tags/tag83.xml"/><Relationship Id="rId50" Type="http://schemas.openxmlformats.org/officeDocument/2006/relationships/tags" Target="../tags/tag82.xml"/><Relationship Id="rId5" Type="http://schemas.openxmlformats.org/officeDocument/2006/relationships/tags" Target="../tags/tag39.xml"/><Relationship Id="rId49" Type="http://schemas.openxmlformats.org/officeDocument/2006/relationships/tags" Target="../tags/tag81.xml"/><Relationship Id="rId48" Type="http://schemas.openxmlformats.org/officeDocument/2006/relationships/tags" Target="../tags/tag80.xml"/><Relationship Id="rId47" Type="http://schemas.openxmlformats.org/officeDocument/2006/relationships/tags" Target="../tags/tag79.xml"/><Relationship Id="rId46" Type="http://schemas.openxmlformats.org/officeDocument/2006/relationships/tags" Target="../tags/tag78.xml"/><Relationship Id="rId45" Type="http://schemas.openxmlformats.org/officeDocument/2006/relationships/tags" Target="../tags/tag77.xml"/><Relationship Id="rId44" Type="http://schemas.openxmlformats.org/officeDocument/2006/relationships/tags" Target="../tags/tag76.xml"/><Relationship Id="rId43" Type="http://schemas.openxmlformats.org/officeDocument/2006/relationships/tags" Target="../tags/tag75.xml"/><Relationship Id="rId42" Type="http://schemas.openxmlformats.org/officeDocument/2006/relationships/tags" Target="../tags/tag74.xml"/><Relationship Id="rId41" Type="http://schemas.openxmlformats.org/officeDocument/2006/relationships/tags" Target="../tags/tag73.xml"/><Relationship Id="rId40" Type="http://schemas.openxmlformats.org/officeDocument/2006/relationships/tags" Target="../tags/tag72.xml"/><Relationship Id="rId4" Type="http://schemas.openxmlformats.org/officeDocument/2006/relationships/tags" Target="../tags/tag38.xml"/><Relationship Id="rId39" Type="http://schemas.openxmlformats.org/officeDocument/2006/relationships/tags" Target="../tags/tag71.xml"/><Relationship Id="rId38" Type="http://schemas.openxmlformats.org/officeDocument/2006/relationships/tags" Target="../tags/tag70.xml"/><Relationship Id="rId37" Type="http://schemas.openxmlformats.org/officeDocument/2006/relationships/tags" Target="../tags/tag69.xml"/><Relationship Id="rId36" Type="http://schemas.openxmlformats.org/officeDocument/2006/relationships/tags" Target="../tags/tag68.xml"/><Relationship Id="rId35" Type="http://schemas.openxmlformats.org/officeDocument/2006/relationships/tags" Target="../tags/tag67.xml"/><Relationship Id="rId34" Type="http://schemas.openxmlformats.org/officeDocument/2006/relationships/tags" Target="../tags/tag66.xml"/><Relationship Id="rId33" Type="http://schemas.openxmlformats.org/officeDocument/2006/relationships/tags" Target="../tags/tag65.xml"/><Relationship Id="rId32" Type="http://schemas.openxmlformats.org/officeDocument/2006/relationships/tags" Target="../tags/tag64.xml"/><Relationship Id="rId31" Type="http://schemas.openxmlformats.org/officeDocument/2006/relationships/tags" Target="../tags/tag63.xml"/><Relationship Id="rId30" Type="http://schemas.openxmlformats.org/officeDocument/2006/relationships/tags" Target="../tags/tag62.xml"/><Relationship Id="rId3" Type="http://schemas.openxmlformats.org/officeDocument/2006/relationships/image" Target="../media/image33.png"/><Relationship Id="rId29" Type="http://schemas.openxmlformats.org/officeDocument/2006/relationships/tags" Target="../tags/tag61.xml"/><Relationship Id="rId28" Type="http://schemas.openxmlformats.org/officeDocument/2006/relationships/tags" Target="../tags/tag60.xml"/><Relationship Id="rId27" Type="http://schemas.openxmlformats.org/officeDocument/2006/relationships/tags" Target="../tags/tag59.xml"/><Relationship Id="rId26" Type="http://schemas.openxmlformats.org/officeDocument/2006/relationships/tags" Target="../tags/tag58.xml"/><Relationship Id="rId25" Type="http://schemas.openxmlformats.org/officeDocument/2006/relationships/tags" Target="../tags/tag57.xml"/><Relationship Id="rId24" Type="http://schemas.openxmlformats.org/officeDocument/2006/relationships/tags" Target="../tags/tag56.xml"/><Relationship Id="rId23" Type="http://schemas.openxmlformats.org/officeDocument/2006/relationships/tags" Target="../tags/tag55.xml"/><Relationship Id="rId22" Type="http://schemas.openxmlformats.org/officeDocument/2006/relationships/tags" Target="../tags/tag54.xml"/><Relationship Id="rId21" Type="http://schemas.openxmlformats.org/officeDocument/2006/relationships/tags" Target="../tags/tag53.xml"/><Relationship Id="rId20" Type="http://schemas.openxmlformats.org/officeDocument/2006/relationships/tags" Target="../tags/tag52.xml"/><Relationship Id="rId2" Type="http://schemas.openxmlformats.org/officeDocument/2006/relationships/tags" Target="../tags/tag37.xml"/><Relationship Id="rId19" Type="http://schemas.openxmlformats.org/officeDocument/2006/relationships/tags" Target="../tags/tag51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image" Target="../media/image35.png"/><Relationship Id="rId10" Type="http://schemas.openxmlformats.org/officeDocument/2006/relationships/tags" Target="../tags/tag43.xml"/><Relationship Id="rId1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715"/>
            <a:ext cx="12192000" cy="3081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912"/>
            <a:ext cx="1661328" cy="25439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17" y="-89562"/>
            <a:ext cx="3544115" cy="355224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41220" y="1464310"/>
            <a:ext cx="8084820" cy="10642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7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消防安全</a:t>
            </a:r>
            <a:r>
              <a:rPr lang="en-US" altLang="zh-CN" sz="7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  </a:t>
            </a:r>
            <a:r>
              <a:rPr lang="zh-CN" altLang="en-US" sz="7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你我同行</a:t>
            </a:r>
            <a:endParaRPr lang="zh-CN" altLang="en-US" sz="7200" b="1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舒圆黑简体" panose="00020600040101010101" charset="-122"/>
              <a:ea typeface="汉仪舒圆黑简体" panose="00020600040101010101" charset="-122"/>
              <a:sym typeface="+mn-ea"/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2698595" y="3240768"/>
            <a:ext cx="6586653" cy="721113"/>
            <a:chOff x="2698595" y="4439013"/>
            <a:chExt cx="6586653" cy="721113"/>
          </a:xfrm>
        </p:grpSpPr>
        <p:sp>
          <p:nvSpPr>
            <p:cNvPr id="370" name="矩形 369"/>
            <p:cNvSpPr/>
            <p:nvPr>
              <p:custDataLst>
                <p:tags r:id="rId4"/>
              </p:custDataLst>
            </p:nvPr>
          </p:nvSpPr>
          <p:spPr>
            <a:xfrm>
              <a:off x="2784087" y="4524506"/>
              <a:ext cx="6501161" cy="635620"/>
            </a:xfrm>
            <a:prstGeom prst="rect">
              <a:avLst/>
            </a:prstGeom>
            <a:solidFill>
              <a:srgbClr val="BDE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9" name="矩形 368"/>
            <p:cNvSpPr/>
            <p:nvPr>
              <p:custDataLst>
                <p:tags r:id="rId5"/>
              </p:custDataLst>
            </p:nvPr>
          </p:nvSpPr>
          <p:spPr>
            <a:xfrm>
              <a:off x="2698595" y="4439013"/>
              <a:ext cx="6501161" cy="635620"/>
            </a:xfrm>
            <a:prstGeom prst="rect">
              <a:avLst/>
            </a:prstGeom>
            <a:solidFill>
              <a:srgbClr val="451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文本框 88"/>
            <p:cNvSpPr txBox="1"/>
            <p:nvPr>
              <p:custDataLst>
                <p:tags r:id="rId6"/>
              </p:custDataLst>
            </p:nvPr>
          </p:nvSpPr>
          <p:spPr>
            <a:xfrm>
              <a:off x="2886285" y="4488968"/>
              <a:ext cx="610743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汉仪舒圆黑简体" panose="00020600040101010101" charset="-122"/>
                  <a:ea typeface="汉仪舒圆黑简体" panose="00020600040101010101" charset="-122"/>
                  <a:cs typeface="汉仪舒圆黑简体" panose="00020600040101010101" charset="-122"/>
                </a:rPr>
                <a:t>海沧消防进校园</a:t>
              </a:r>
              <a:r>
                <a:rPr lang="en-US" altLang="zh-CN" sz="3200" b="1">
                  <a:solidFill>
                    <a:schemeClr val="bg1"/>
                  </a:solidFill>
                  <a:latin typeface="汉仪舒圆黑简体" panose="00020600040101010101" charset="-122"/>
                  <a:ea typeface="汉仪舒圆黑简体" panose="00020600040101010101" charset="-122"/>
                  <a:cs typeface="汉仪舒圆黑简体" panose="00020600040101010101" charset="-122"/>
                </a:rPr>
                <a:t>  </a:t>
              </a:r>
              <a:r>
                <a:rPr lang="zh-CN" altLang="en-US" sz="3200" b="1">
                  <a:solidFill>
                    <a:schemeClr val="bg1"/>
                  </a:solidFill>
                  <a:latin typeface="汉仪舒圆黑简体" panose="00020600040101010101" charset="-122"/>
                  <a:ea typeface="汉仪舒圆黑简体" panose="00020600040101010101" charset="-122"/>
                  <a:cs typeface="汉仪舒圆黑简体" panose="00020600040101010101" charset="-122"/>
                </a:rPr>
                <a:t>传递安全接力棒</a:t>
              </a:r>
              <a:endParaRPr lang="zh-CN" altLang="en-US" sz="3200" b="1">
                <a:solidFill>
                  <a:schemeClr val="bg1"/>
                </a:solidFill>
                <a:latin typeface="汉仪舒圆黑简体" panose="00020600040101010101" charset="-122"/>
                <a:ea typeface="汉仪舒圆黑简体" panose="00020600040101010101" charset="-122"/>
                <a:cs typeface="汉仪舒圆黑简体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3245005" y="-44605"/>
            <a:ext cx="8954429" cy="5486400"/>
          </a:xfrm>
          <a:custGeom>
            <a:avLst/>
            <a:gdLst>
              <a:gd name="connsiteX0" fmla="*/ 22302 w 8954429"/>
              <a:gd name="connsiteY0" fmla="*/ 0 h 5486400"/>
              <a:gd name="connsiteX1" fmla="*/ 22302 w 8954429"/>
              <a:gd name="connsiteY1" fmla="*/ 5486400 h 5486400"/>
              <a:gd name="connsiteX2" fmla="*/ 8954429 w 8954429"/>
              <a:gd name="connsiteY2" fmla="*/ 2977376 h 5486400"/>
              <a:gd name="connsiteX3" fmla="*/ 8954429 w 8954429"/>
              <a:gd name="connsiteY3" fmla="*/ 33454 h 5486400"/>
              <a:gd name="connsiteX4" fmla="*/ 0 w 8954429"/>
              <a:gd name="connsiteY4" fmla="*/ 33454 h 5486400"/>
              <a:gd name="connsiteX5" fmla="*/ 0 w 8954429"/>
              <a:gd name="connsiteY5" fmla="*/ 66907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54429" h="5486400">
                <a:moveTo>
                  <a:pt x="22302" y="0"/>
                </a:moveTo>
                <a:lnTo>
                  <a:pt x="22302" y="5486400"/>
                </a:lnTo>
                <a:lnTo>
                  <a:pt x="8954429" y="2977376"/>
                </a:lnTo>
                <a:lnTo>
                  <a:pt x="8954429" y="33454"/>
                </a:lnTo>
                <a:lnTo>
                  <a:pt x="0" y="33454"/>
                </a:lnTo>
                <a:lnTo>
                  <a:pt x="0" y="66907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3407317" cy="5453240"/>
          </a:xfrm>
          <a:custGeom>
            <a:avLst/>
            <a:gdLst>
              <a:gd name="connsiteX0" fmla="*/ 0 w 2715942"/>
              <a:gd name="connsiteY0" fmla="*/ 0 h 2442411"/>
              <a:gd name="connsiteX1" fmla="*/ 2715942 w 2715942"/>
              <a:gd name="connsiteY1" fmla="*/ 0 h 2442411"/>
              <a:gd name="connsiteX2" fmla="*/ 2715942 w 2715942"/>
              <a:gd name="connsiteY2" fmla="*/ 2442411 h 2442411"/>
              <a:gd name="connsiteX3" fmla="*/ 0 w 2715942"/>
              <a:gd name="connsiteY3" fmla="*/ 2442411 h 2442411"/>
              <a:gd name="connsiteX4" fmla="*/ 0 w 2715942"/>
              <a:gd name="connsiteY4" fmla="*/ 0 h 2442411"/>
              <a:gd name="connsiteX0-1" fmla="*/ 356839 w 3072781"/>
              <a:gd name="connsiteY0-2" fmla="*/ 0 h 2442411"/>
              <a:gd name="connsiteX1-3" fmla="*/ 3072781 w 3072781"/>
              <a:gd name="connsiteY1-4" fmla="*/ 0 h 2442411"/>
              <a:gd name="connsiteX2-5" fmla="*/ 3072781 w 3072781"/>
              <a:gd name="connsiteY2-6" fmla="*/ 2442411 h 2442411"/>
              <a:gd name="connsiteX3-7" fmla="*/ 0 w 3072781"/>
              <a:gd name="connsiteY3-8" fmla="*/ 1215776 h 2442411"/>
              <a:gd name="connsiteX4-9" fmla="*/ 356839 w 3072781"/>
              <a:gd name="connsiteY4-10" fmla="*/ 0 h 2442411"/>
              <a:gd name="connsiteX0-11" fmla="*/ 0 w 3117386"/>
              <a:gd name="connsiteY0-12" fmla="*/ 0 h 5219065"/>
              <a:gd name="connsiteX1-13" fmla="*/ 3117386 w 3117386"/>
              <a:gd name="connsiteY1-14" fmla="*/ 2776654 h 5219065"/>
              <a:gd name="connsiteX2-15" fmla="*/ 3117386 w 3117386"/>
              <a:gd name="connsiteY2-16" fmla="*/ 5219065 h 5219065"/>
              <a:gd name="connsiteX3-17" fmla="*/ 44605 w 3117386"/>
              <a:gd name="connsiteY3-18" fmla="*/ 3992430 h 5219065"/>
              <a:gd name="connsiteX4-19" fmla="*/ 0 w 3117386"/>
              <a:gd name="connsiteY4-20" fmla="*/ 0 h 5219065"/>
              <a:gd name="connsiteX0-21" fmla="*/ 0 w 3117386"/>
              <a:gd name="connsiteY0-22" fmla="*/ 0 h 5219065"/>
              <a:gd name="connsiteX1-23" fmla="*/ 3117386 w 3117386"/>
              <a:gd name="connsiteY1-24" fmla="*/ 2776654 h 5219065"/>
              <a:gd name="connsiteX2-25" fmla="*/ 3117386 w 3117386"/>
              <a:gd name="connsiteY2-26" fmla="*/ 5219065 h 5219065"/>
              <a:gd name="connsiteX3-27" fmla="*/ 11151 w 3117386"/>
              <a:gd name="connsiteY3-28" fmla="*/ 3970127 h 5219065"/>
              <a:gd name="connsiteX4-29" fmla="*/ 0 w 3117386"/>
              <a:gd name="connsiteY4-30" fmla="*/ 0 h 5219065"/>
              <a:gd name="connsiteX0-31" fmla="*/ 0 w 3150840"/>
              <a:gd name="connsiteY0-32" fmla="*/ 11151 h 5230216"/>
              <a:gd name="connsiteX1-33" fmla="*/ 3150840 w 3150840"/>
              <a:gd name="connsiteY1-34" fmla="*/ 0 h 5230216"/>
              <a:gd name="connsiteX2-35" fmla="*/ 3117386 w 3150840"/>
              <a:gd name="connsiteY2-36" fmla="*/ 5230216 h 5230216"/>
              <a:gd name="connsiteX3-37" fmla="*/ 11151 w 3150840"/>
              <a:gd name="connsiteY3-38" fmla="*/ 3981278 h 5230216"/>
              <a:gd name="connsiteX4-39" fmla="*/ 0 w 3150840"/>
              <a:gd name="connsiteY4-40" fmla="*/ 11151 h 52302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50840" h="5230216">
                <a:moveTo>
                  <a:pt x="0" y="11151"/>
                </a:moveTo>
                <a:lnTo>
                  <a:pt x="3150840" y="0"/>
                </a:lnTo>
                <a:lnTo>
                  <a:pt x="3117386" y="5230216"/>
                </a:lnTo>
                <a:lnTo>
                  <a:pt x="11151" y="3981278"/>
                </a:lnTo>
                <a:lnTo>
                  <a:pt x="0" y="1115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 rot="20607186">
            <a:off x="3112887" y="3827052"/>
            <a:ext cx="9304291" cy="609600"/>
          </a:xfrm>
          <a:custGeom>
            <a:avLst/>
            <a:gdLst>
              <a:gd name="connsiteX0" fmla="*/ 7523264 w 9085738"/>
              <a:gd name="connsiteY0" fmla="*/ 0 h 609600"/>
              <a:gd name="connsiteX1" fmla="*/ 9085738 w 9085738"/>
              <a:gd name="connsiteY1" fmla="*/ 464217 h 609600"/>
              <a:gd name="connsiteX2" fmla="*/ 9042586 w 9085738"/>
              <a:gd name="connsiteY2" fmla="*/ 609600 h 609600"/>
              <a:gd name="connsiteX3" fmla="*/ 0 w 9085738"/>
              <a:gd name="connsiteY3" fmla="*/ 609600 h 609600"/>
              <a:gd name="connsiteX4" fmla="*/ 180941 w 9085738"/>
              <a:gd name="connsiteY4" fmla="*/ 0 h 609600"/>
              <a:gd name="connsiteX0-1" fmla="*/ 9052393 w 9085738"/>
              <a:gd name="connsiteY0-2" fmla="*/ 256550 h 609600"/>
              <a:gd name="connsiteX1-3" fmla="*/ 9085738 w 9085738"/>
              <a:gd name="connsiteY1-4" fmla="*/ 464217 h 609600"/>
              <a:gd name="connsiteX2-5" fmla="*/ 9042586 w 9085738"/>
              <a:gd name="connsiteY2-6" fmla="*/ 609600 h 609600"/>
              <a:gd name="connsiteX3-7" fmla="*/ 0 w 9085738"/>
              <a:gd name="connsiteY3-8" fmla="*/ 609600 h 609600"/>
              <a:gd name="connsiteX4-9" fmla="*/ 180941 w 9085738"/>
              <a:gd name="connsiteY4-10" fmla="*/ 0 h 609600"/>
              <a:gd name="connsiteX5" fmla="*/ 9052393 w 9085738"/>
              <a:gd name="connsiteY5" fmla="*/ 256550 h 609600"/>
              <a:gd name="connsiteX0-11" fmla="*/ 9052393 w 9052393"/>
              <a:gd name="connsiteY0-12" fmla="*/ 256550 h 609600"/>
              <a:gd name="connsiteX1-13" fmla="*/ 9042586 w 9052393"/>
              <a:gd name="connsiteY1-14" fmla="*/ 609600 h 609600"/>
              <a:gd name="connsiteX2-15" fmla="*/ 0 w 9052393"/>
              <a:gd name="connsiteY2-16" fmla="*/ 609600 h 609600"/>
              <a:gd name="connsiteX3-17" fmla="*/ 180941 w 9052393"/>
              <a:gd name="connsiteY3-18" fmla="*/ 0 h 609600"/>
              <a:gd name="connsiteX4-19" fmla="*/ 9052393 w 9052393"/>
              <a:gd name="connsiteY4-20" fmla="*/ 256550 h 609600"/>
              <a:gd name="connsiteX0-21" fmla="*/ 9052393 w 9052393"/>
              <a:gd name="connsiteY0-22" fmla="*/ 256550 h 614246"/>
              <a:gd name="connsiteX1-23" fmla="*/ 8901609 w 9052393"/>
              <a:gd name="connsiteY1-24" fmla="*/ 614246 h 614246"/>
              <a:gd name="connsiteX2-25" fmla="*/ 0 w 9052393"/>
              <a:gd name="connsiteY2-26" fmla="*/ 609600 h 614246"/>
              <a:gd name="connsiteX3-27" fmla="*/ 180941 w 9052393"/>
              <a:gd name="connsiteY3-28" fmla="*/ 0 h 614246"/>
              <a:gd name="connsiteX4-29" fmla="*/ 9052393 w 9052393"/>
              <a:gd name="connsiteY4-30" fmla="*/ 256550 h 614246"/>
              <a:gd name="connsiteX0-31" fmla="*/ 9046894 w 9046894"/>
              <a:gd name="connsiteY0-32" fmla="*/ 196752 h 614246"/>
              <a:gd name="connsiteX1-33" fmla="*/ 8901609 w 9046894"/>
              <a:gd name="connsiteY1-34" fmla="*/ 614246 h 614246"/>
              <a:gd name="connsiteX2-35" fmla="*/ 0 w 9046894"/>
              <a:gd name="connsiteY2-36" fmla="*/ 609600 h 614246"/>
              <a:gd name="connsiteX3-37" fmla="*/ 180941 w 9046894"/>
              <a:gd name="connsiteY3-38" fmla="*/ 0 h 614246"/>
              <a:gd name="connsiteX4-39" fmla="*/ 9046894 w 9046894"/>
              <a:gd name="connsiteY4-40" fmla="*/ 196752 h 614246"/>
              <a:gd name="connsiteX0-41" fmla="*/ 9282912 w 9282912"/>
              <a:gd name="connsiteY0-42" fmla="*/ 185444 h 614246"/>
              <a:gd name="connsiteX1-43" fmla="*/ 8901609 w 9282912"/>
              <a:gd name="connsiteY1-44" fmla="*/ 614246 h 614246"/>
              <a:gd name="connsiteX2-45" fmla="*/ 0 w 9282912"/>
              <a:gd name="connsiteY2-46" fmla="*/ 609600 h 614246"/>
              <a:gd name="connsiteX3-47" fmla="*/ 180941 w 9282912"/>
              <a:gd name="connsiteY3-48" fmla="*/ 0 h 614246"/>
              <a:gd name="connsiteX4-49" fmla="*/ 9282912 w 9282912"/>
              <a:gd name="connsiteY4-50" fmla="*/ 185444 h 614246"/>
              <a:gd name="connsiteX0-51" fmla="*/ 9282912 w 9282912"/>
              <a:gd name="connsiteY0-52" fmla="*/ 185444 h 609600"/>
              <a:gd name="connsiteX1-53" fmla="*/ 9159007 w 9282912"/>
              <a:gd name="connsiteY1-54" fmla="*/ 609289 h 609600"/>
              <a:gd name="connsiteX2-55" fmla="*/ 0 w 9282912"/>
              <a:gd name="connsiteY2-56" fmla="*/ 609600 h 609600"/>
              <a:gd name="connsiteX3-57" fmla="*/ 180941 w 9282912"/>
              <a:gd name="connsiteY3-58" fmla="*/ 0 h 609600"/>
              <a:gd name="connsiteX4-59" fmla="*/ 9282912 w 9282912"/>
              <a:gd name="connsiteY4-60" fmla="*/ 185444 h 609600"/>
              <a:gd name="connsiteX0-61" fmla="*/ 9304291 w 9304291"/>
              <a:gd name="connsiteY0-62" fmla="*/ 191796 h 609600"/>
              <a:gd name="connsiteX1-63" fmla="*/ 9159007 w 9304291"/>
              <a:gd name="connsiteY1-64" fmla="*/ 609289 h 609600"/>
              <a:gd name="connsiteX2-65" fmla="*/ 0 w 9304291"/>
              <a:gd name="connsiteY2-66" fmla="*/ 609600 h 609600"/>
              <a:gd name="connsiteX3-67" fmla="*/ 180941 w 9304291"/>
              <a:gd name="connsiteY3-68" fmla="*/ 0 h 609600"/>
              <a:gd name="connsiteX4-69" fmla="*/ 9304291 w 9304291"/>
              <a:gd name="connsiteY4-70" fmla="*/ 191796 h 609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304291" h="609600">
                <a:moveTo>
                  <a:pt x="9304291" y="191796"/>
                </a:moveTo>
                <a:lnTo>
                  <a:pt x="9159007" y="609289"/>
                </a:lnTo>
                <a:lnTo>
                  <a:pt x="0" y="609600"/>
                </a:lnTo>
                <a:lnTo>
                  <a:pt x="180941" y="0"/>
                </a:lnTo>
                <a:cubicBezTo>
                  <a:pt x="2628382" y="0"/>
                  <a:pt x="6856850" y="191796"/>
                  <a:pt x="9304291" y="191796"/>
                </a:cubicBezTo>
                <a:close/>
              </a:path>
            </a:pathLst>
          </a:custGeom>
          <a:solidFill>
            <a:srgbClr val="00A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 flipH="1" flipV="1">
            <a:off x="2838729" y="5523370"/>
            <a:ext cx="543698" cy="22242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 14"/>
          <p:cNvSpPr/>
          <p:nvPr/>
        </p:nvSpPr>
        <p:spPr>
          <a:xfrm>
            <a:off x="1" y="3910127"/>
            <a:ext cx="3373864" cy="1831873"/>
          </a:xfrm>
          <a:custGeom>
            <a:avLst/>
            <a:gdLst>
              <a:gd name="connsiteX0" fmla="*/ 0 w 469232"/>
              <a:gd name="connsiteY0" fmla="*/ 0 h 772507"/>
              <a:gd name="connsiteX1" fmla="*/ 469232 w 469232"/>
              <a:gd name="connsiteY1" fmla="*/ 140579 h 772507"/>
              <a:gd name="connsiteX2" fmla="*/ 469232 w 469232"/>
              <a:gd name="connsiteY2" fmla="*/ 772507 h 772507"/>
              <a:gd name="connsiteX3" fmla="*/ 0 w 469232"/>
              <a:gd name="connsiteY3" fmla="*/ 574034 h 772507"/>
              <a:gd name="connsiteX0-1" fmla="*/ 8274 w 469232"/>
              <a:gd name="connsiteY0-2" fmla="*/ 0 h 1831873"/>
              <a:gd name="connsiteX1-3" fmla="*/ 469232 w 469232"/>
              <a:gd name="connsiteY1-4" fmla="*/ 1199945 h 1831873"/>
              <a:gd name="connsiteX2-5" fmla="*/ 469232 w 469232"/>
              <a:gd name="connsiteY2-6" fmla="*/ 1831873 h 1831873"/>
              <a:gd name="connsiteX3-7" fmla="*/ 0 w 469232"/>
              <a:gd name="connsiteY3-8" fmla="*/ 1633400 h 1831873"/>
              <a:gd name="connsiteX4" fmla="*/ 8274 w 469232"/>
              <a:gd name="connsiteY4" fmla="*/ 0 h 1831873"/>
              <a:gd name="connsiteX0-9" fmla="*/ 0 w 460958"/>
              <a:gd name="connsiteY0-10" fmla="*/ 0 h 1831873"/>
              <a:gd name="connsiteX1-11" fmla="*/ 460958 w 460958"/>
              <a:gd name="connsiteY1-12" fmla="*/ 1199945 h 1831873"/>
              <a:gd name="connsiteX2-13" fmla="*/ 460958 w 460958"/>
              <a:gd name="connsiteY2-14" fmla="*/ 1831873 h 1831873"/>
              <a:gd name="connsiteX3-15" fmla="*/ 3310 w 460958"/>
              <a:gd name="connsiteY3-16" fmla="*/ 518278 h 1831873"/>
              <a:gd name="connsiteX4-17" fmla="*/ 0 w 460958"/>
              <a:gd name="connsiteY4-18" fmla="*/ 0 h 1831873"/>
              <a:gd name="connsiteX0-19" fmla="*/ 1654 w 462612"/>
              <a:gd name="connsiteY0-20" fmla="*/ 0 h 1831873"/>
              <a:gd name="connsiteX1-21" fmla="*/ 462612 w 462612"/>
              <a:gd name="connsiteY1-22" fmla="*/ 1199945 h 1831873"/>
              <a:gd name="connsiteX2-23" fmla="*/ 462612 w 462612"/>
              <a:gd name="connsiteY2-24" fmla="*/ 1831873 h 1831873"/>
              <a:gd name="connsiteX3-25" fmla="*/ 0 w 462612"/>
              <a:gd name="connsiteY3-26" fmla="*/ 529429 h 1831873"/>
              <a:gd name="connsiteX4-27" fmla="*/ 1654 w 462612"/>
              <a:gd name="connsiteY4-28" fmla="*/ 0 h 18318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462612" h="1831873">
                <a:moveTo>
                  <a:pt x="1654" y="0"/>
                </a:moveTo>
                <a:lnTo>
                  <a:pt x="462612" y="1199945"/>
                </a:lnTo>
                <a:lnTo>
                  <a:pt x="462612" y="1831873"/>
                </a:lnTo>
                <a:lnTo>
                  <a:pt x="0" y="529429"/>
                </a:lnTo>
                <a:cubicBezTo>
                  <a:pt x="0" y="338084"/>
                  <a:pt x="1654" y="191345"/>
                  <a:pt x="1654" y="0"/>
                </a:cubicBezTo>
                <a:close/>
              </a:path>
            </a:pathLst>
          </a:custGeom>
          <a:solidFill>
            <a:srgbClr val="379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1223010" y="994410"/>
            <a:ext cx="6343650" cy="1805940"/>
            <a:chOff x="1223010" y="994410"/>
            <a:chExt cx="6343650" cy="1805940"/>
          </a:xfrm>
        </p:grpSpPr>
        <p:sp>
          <p:nvSpPr>
            <p:cNvPr id="8" name="任意多边形 7"/>
            <p:cNvSpPr/>
            <p:nvPr/>
          </p:nvSpPr>
          <p:spPr>
            <a:xfrm>
              <a:off x="1394460" y="1120140"/>
              <a:ext cx="6172200" cy="1680210"/>
            </a:xfrm>
            <a:custGeom>
              <a:avLst/>
              <a:gdLst>
                <a:gd name="connsiteX0" fmla="*/ 5600700 w 6160770"/>
                <a:gd name="connsiteY0" fmla="*/ 11430 h 1783080"/>
                <a:gd name="connsiteX1" fmla="*/ 6160770 w 6160770"/>
                <a:gd name="connsiteY1" fmla="*/ 0 h 1783080"/>
                <a:gd name="connsiteX2" fmla="*/ 5966460 w 6160770"/>
                <a:gd name="connsiteY2" fmla="*/ 1783080 h 1783080"/>
                <a:gd name="connsiteX3" fmla="*/ 0 w 6160770"/>
                <a:gd name="connsiteY3" fmla="*/ 1611630 h 1783080"/>
                <a:gd name="connsiteX4" fmla="*/ 114300 w 6160770"/>
                <a:gd name="connsiteY4" fmla="*/ 91440 h 1783080"/>
                <a:gd name="connsiteX5" fmla="*/ 5600700 w 6160770"/>
                <a:gd name="connsiteY5" fmla="*/ 11430 h 1783080"/>
                <a:gd name="connsiteX0-1" fmla="*/ 5600700 w 6160770"/>
                <a:gd name="connsiteY0-2" fmla="*/ 11430 h 1657350"/>
                <a:gd name="connsiteX1-3" fmla="*/ 6160770 w 6160770"/>
                <a:gd name="connsiteY1-4" fmla="*/ 0 h 1657350"/>
                <a:gd name="connsiteX2-5" fmla="*/ 5977890 w 6160770"/>
                <a:gd name="connsiteY2-6" fmla="*/ 1657350 h 1657350"/>
                <a:gd name="connsiteX3-7" fmla="*/ 0 w 6160770"/>
                <a:gd name="connsiteY3-8" fmla="*/ 1611630 h 1657350"/>
                <a:gd name="connsiteX4-9" fmla="*/ 114300 w 6160770"/>
                <a:gd name="connsiteY4-10" fmla="*/ 91440 h 1657350"/>
                <a:gd name="connsiteX5-11" fmla="*/ 5600700 w 6160770"/>
                <a:gd name="connsiteY5-12" fmla="*/ 11430 h 1657350"/>
                <a:gd name="connsiteX0-13" fmla="*/ 5612130 w 6172200"/>
                <a:gd name="connsiteY0-14" fmla="*/ 11430 h 1680210"/>
                <a:gd name="connsiteX1-15" fmla="*/ 6172200 w 6172200"/>
                <a:gd name="connsiteY1-16" fmla="*/ 0 h 1680210"/>
                <a:gd name="connsiteX2-17" fmla="*/ 5989320 w 6172200"/>
                <a:gd name="connsiteY2-18" fmla="*/ 1657350 h 1680210"/>
                <a:gd name="connsiteX3-19" fmla="*/ 0 w 6172200"/>
                <a:gd name="connsiteY3-20" fmla="*/ 1680210 h 1680210"/>
                <a:gd name="connsiteX4-21" fmla="*/ 125730 w 6172200"/>
                <a:gd name="connsiteY4-22" fmla="*/ 91440 h 1680210"/>
                <a:gd name="connsiteX5-23" fmla="*/ 5612130 w 6172200"/>
                <a:gd name="connsiteY5-24" fmla="*/ 11430 h 16802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6172200" h="1680210">
                  <a:moveTo>
                    <a:pt x="5612130" y="11430"/>
                  </a:moveTo>
                  <a:lnTo>
                    <a:pt x="6172200" y="0"/>
                  </a:lnTo>
                  <a:lnTo>
                    <a:pt x="5989320" y="1657350"/>
                  </a:lnTo>
                  <a:lnTo>
                    <a:pt x="0" y="1680210"/>
                  </a:lnTo>
                  <a:lnTo>
                    <a:pt x="125730" y="91440"/>
                  </a:lnTo>
                  <a:lnTo>
                    <a:pt x="5612130" y="11430"/>
                  </a:lnTo>
                  <a:close/>
                </a:path>
              </a:pathLst>
            </a:custGeom>
            <a:pattFill prst="wdUpDiag">
              <a:fgClr>
                <a:srgbClr val="2197CC"/>
              </a:fgClr>
              <a:bgClr>
                <a:schemeClr val="bg1"/>
              </a:bgClr>
            </a:pattFill>
            <a:ln>
              <a:solidFill>
                <a:srgbClr val="001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1223010" y="994410"/>
              <a:ext cx="6126480" cy="1748790"/>
            </a:xfrm>
            <a:custGeom>
              <a:avLst/>
              <a:gdLst>
                <a:gd name="connsiteX0" fmla="*/ 91440 w 6149340"/>
                <a:gd name="connsiteY0" fmla="*/ 1588770 h 1760220"/>
                <a:gd name="connsiteX1" fmla="*/ 0 w 6149340"/>
                <a:gd name="connsiteY1" fmla="*/ 0 h 1760220"/>
                <a:gd name="connsiteX2" fmla="*/ 6149340 w 6149340"/>
                <a:gd name="connsiteY2" fmla="*/ 34290 h 1760220"/>
                <a:gd name="connsiteX3" fmla="*/ 6126480 w 6149340"/>
                <a:gd name="connsiteY3" fmla="*/ 1760220 h 1760220"/>
                <a:gd name="connsiteX4" fmla="*/ 91440 w 6149340"/>
                <a:gd name="connsiteY4" fmla="*/ 1588770 h 1760220"/>
                <a:gd name="connsiteX0-1" fmla="*/ 91440 w 6149340"/>
                <a:gd name="connsiteY0-2" fmla="*/ 1703070 h 1760220"/>
                <a:gd name="connsiteX1-3" fmla="*/ 0 w 6149340"/>
                <a:gd name="connsiteY1-4" fmla="*/ 0 h 1760220"/>
                <a:gd name="connsiteX2-5" fmla="*/ 6149340 w 6149340"/>
                <a:gd name="connsiteY2-6" fmla="*/ 34290 h 1760220"/>
                <a:gd name="connsiteX3-7" fmla="*/ 6126480 w 6149340"/>
                <a:gd name="connsiteY3-8" fmla="*/ 1760220 h 1760220"/>
                <a:gd name="connsiteX4-9" fmla="*/ 91440 w 6149340"/>
                <a:gd name="connsiteY4-10" fmla="*/ 1703070 h 1760220"/>
                <a:gd name="connsiteX0-11" fmla="*/ 68580 w 6126480"/>
                <a:gd name="connsiteY0-12" fmla="*/ 1691640 h 1748790"/>
                <a:gd name="connsiteX1-13" fmla="*/ 0 w 6126480"/>
                <a:gd name="connsiteY1-14" fmla="*/ 0 h 1748790"/>
                <a:gd name="connsiteX2-15" fmla="*/ 6126480 w 6126480"/>
                <a:gd name="connsiteY2-16" fmla="*/ 22860 h 1748790"/>
                <a:gd name="connsiteX3-17" fmla="*/ 6103620 w 6126480"/>
                <a:gd name="connsiteY3-18" fmla="*/ 1748790 h 1748790"/>
                <a:gd name="connsiteX4-19" fmla="*/ 68580 w 6126480"/>
                <a:gd name="connsiteY4-20" fmla="*/ 1691640 h 174879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126480" h="1748790">
                  <a:moveTo>
                    <a:pt x="68580" y="1691640"/>
                  </a:moveTo>
                  <a:lnTo>
                    <a:pt x="0" y="0"/>
                  </a:lnTo>
                  <a:lnTo>
                    <a:pt x="6126480" y="22860"/>
                  </a:lnTo>
                  <a:lnTo>
                    <a:pt x="6103620" y="1748790"/>
                  </a:lnTo>
                  <a:lnTo>
                    <a:pt x="68580" y="1691640"/>
                  </a:lnTo>
                  <a:close/>
                </a:path>
              </a:pathLst>
            </a:custGeom>
            <a:solidFill>
              <a:srgbClr val="093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4"/>
            <p:cNvSpPr txBox="1"/>
            <p:nvPr/>
          </p:nvSpPr>
          <p:spPr>
            <a:xfrm>
              <a:off x="1394525" y="1194474"/>
              <a:ext cx="5135880" cy="1198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spc="300" dirty="0">
                  <a:solidFill>
                    <a:srgbClr val="CFAE8C"/>
                  </a:solidFill>
                  <a:latin typeface="微软雅黑" panose="020B0503020204020204" charset="-122"/>
                  <a:ea typeface="微软雅黑" panose="020B0503020204020204" charset="-122"/>
                </a:rPr>
                <a:t>用手捂住口、鼻、弯腰</a:t>
              </a:r>
              <a:endParaRPr lang="zh-CN" altLang="en-US" sz="3600" b="1" spc="300" dirty="0">
                <a:solidFill>
                  <a:srgbClr val="CFAE8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3600" b="1" spc="300" dirty="0">
                  <a:solidFill>
                    <a:srgbClr val="CFAE8C"/>
                  </a:solidFill>
                  <a:latin typeface="微软雅黑" panose="020B0503020204020204" charset="-122"/>
                  <a:ea typeface="微软雅黑" panose="020B0503020204020204" charset="-122"/>
                </a:rPr>
                <a:t>（或匍匐）靠着墙走。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6846849" y="2575932"/>
            <a:ext cx="4154329" cy="2749523"/>
            <a:chOff x="6846849" y="2575932"/>
            <a:chExt cx="4154329" cy="2749523"/>
          </a:xfrm>
        </p:grpSpPr>
        <p:sp>
          <p:nvSpPr>
            <p:cNvPr id="2" name="任意多边形 1"/>
            <p:cNvSpPr/>
            <p:nvPr/>
          </p:nvSpPr>
          <p:spPr>
            <a:xfrm>
              <a:off x="7317513" y="3824519"/>
              <a:ext cx="3573518" cy="1492469"/>
            </a:xfrm>
            <a:custGeom>
              <a:avLst/>
              <a:gdLst>
                <a:gd name="connsiteX0" fmla="*/ 21021 w 3573518"/>
                <a:gd name="connsiteY0" fmla="*/ 872358 h 1492469"/>
                <a:gd name="connsiteX1" fmla="*/ 315311 w 3573518"/>
                <a:gd name="connsiteY1" fmla="*/ 977462 h 1492469"/>
                <a:gd name="connsiteX2" fmla="*/ 546538 w 3573518"/>
                <a:gd name="connsiteY2" fmla="*/ 935420 h 1492469"/>
                <a:gd name="connsiteX3" fmla="*/ 504497 w 3573518"/>
                <a:gd name="connsiteY3" fmla="*/ 1008993 h 1492469"/>
                <a:gd name="connsiteX4" fmla="*/ 1019504 w 3573518"/>
                <a:gd name="connsiteY4" fmla="*/ 987972 h 1492469"/>
                <a:gd name="connsiteX5" fmla="*/ 777766 w 3573518"/>
                <a:gd name="connsiteY5" fmla="*/ 1093075 h 1492469"/>
                <a:gd name="connsiteX6" fmla="*/ 777766 w 3573518"/>
                <a:gd name="connsiteY6" fmla="*/ 1166648 h 1492469"/>
                <a:gd name="connsiteX7" fmla="*/ 893380 w 3573518"/>
                <a:gd name="connsiteY7" fmla="*/ 1177158 h 1492469"/>
                <a:gd name="connsiteX8" fmla="*/ 851338 w 3573518"/>
                <a:gd name="connsiteY8" fmla="*/ 1355834 h 1492469"/>
                <a:gd name="connsiteX9" fmla="*/ 1177159 w 3573518"/>
                <a:gd name="connsiteY9" fmla="*/ 1492469 h 1492469"/>
                <a:gd name="connsiteX10" fmla="*/ 1576552 w 3573518"/>
                <a:gd name="connsiteY10" fmla="*/ 1324303 h 1492469"/>
                <a:gd name="connsiteX11" fmla="*/ 1723697 w 3573518"/>
                <a:gd name="connsiteY11" fmla="*/ 1282262 h 1492469"/>
                <a:gd name="connsiteX12" fmla="*/ 2165131 w 3573518"/>
                <a:gd name="connsiteY12" fmla="*/ 1177158 h 1492469"/>
                <a:gd name="connsiteX13" fmla="*/ 2375338 w 3573518"/>
                <a:gd name="connsiteY13" fmla="*/ 1208689 h 1492469"/>
                <a:gd name="connsiteX14" fmla="*/ 2816773 w 3573518"/>
                <a:gd name="connsiteY14" fmla="*/ 1114096 h 1492469"/>
                <a:gd name="connsiteX15" fmla="*/ 3121573 w 3573518"/>
                <a:gd name="connsiteY15" fmla="*/ 966951 h 1492469"/>
                <a:gd name="connsiteX16" fmla="*/ 3069021 w 3573518"/>
                <a:gd name="connsiteY16" fmla="*/ 1114096 h 1492469"/>
                <a:gd name="connsiteX17" fmla="*/ 3415862 w 3573518"/>
                <a:gd name="connsiteY17" fmla="*/ 1103586 h 1492469"/>
                <a:gd name="connsiteX18" fmla="*/ 3573518 w 3573518"/>
                <a:gd name="connsiteY18" fmla="*/ 893379 h 1492469"/>
                <a:gd name="connsiteX19" fmla="*/ 3195145 w 3573518"/>
                <a:gd name="connsiteY19" fmla="*/ 483475 h 1492469"/>
                <a:gd name="connsiteX20" fmla="*/ 2228193 w 3573518"/>
                <a:gd name="connsiteY20" fmla="*/ 0 h 1492469"/>
                <a:gd name="connsiteX21" fmla="*/ 819807 w 3573518"/>
                <a:gd name="connsiteY21" fmla="*/ 52551 h 1492469"/>
                <a:gd name="connsiteX22" fmla="*/ 157656 w 3573518"/>
                <a:gd name="connsiteY22" fmla="*/ 704193 h 1492469"/>
                <a:gd name="connsiteX23" fmla="*/ 0 w 3573518"/>
                <a:gd name="connsiteY23" fmla="*/ 788275 h 1492469"/>
                <a:gd name="connsiteX24" fmla="*/ 21021 w 3573518"/>
                <a:gd name="connsiteY24" fmla="*/ 872358 h 149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73518" h="1492469">
                  <a:moveTo>
                    <a:pt x="21021" y="872358"/>
                  </a:moveTo>
                  <a:lnTo>
                    <a:pt x="315311" y="977462"/>
                  </a:lnTo>
                  <a:lnTo>
                    <a:pt x="546538" y="935420"/>
                  </a:lnTo>
                  <a:lnTo>
                    <a:pt x="504497" y="1008993"/>
                  </a:lnTo>
                  <a:lnTo>
                    <a:pt x="1019504" y="987972"/>
                  </a:lnTo>
                  <a:lnTo>
                    <a:pt x="777766" y="1093075"/>
                  </a:lnTo>
                  <a:lnTo>
                    <a:pt x="777766" y="1166648"/>
                  </a:lnTo>
                  <a:lnTo>
                    <a:pt x="893380" y="1177158"/>
                  </a:lnTo>
                  <a:lnTo>
                    <a:pt x="851338" y="1355834"/>
                  </a:lnTo>
                  <a:lnTo>
                    <a:pt x="1177159" y="1492469"/>
                  </a:lnTo>
                  <a:lnTo>
                    <a:pt x="1576552" y="1324303"/>
                  </a:lnTo>
                  <a:lnTo>
                    <a:pt x="1723697" y="1282262"/>
                  </a:lnTo>
                  <a:lnTo>
                    <a:pt x="2165131" y="1177158"/>
                  </a:lnTo>
                  <a:lnTo>
                    <a:pt x="2375338" y="1208689"/>
                  </a:lnTo>
                  <a:lnTo>
                    <a:pt x="2816773" y="1114096"/>
                  </a:lnTo>
                  <a:lnTo>
                    <a:pt x="3121573" y="966951"/>
                  </a:lnTo>
                  <a:lnTo>
                    <a:pt x="3069021" y="1114096"/>
                  </a:lnTo>
                  <a:lnTo>
                    <a:pt x="3415862" y="1103586"/>
                  </a:lnTo>
                  <a:lnTo>
                    <a:pt x="3573518" y="893379"/>
                  </a:lnTo>
                  <a:lnTo>
                    <a:pt x="3195145" y="483475"/>
                  </a:lnTo>
                  <a:lnTo>
                    <a:pt x="2228193" y="0"/>
                  </a:lnTo>
                  <a:lnTo>
                    <a:pt x="819807" y="52551"/>
                  </a:lnTo>
                  <a:lnTo>
                    <a:pt x="157656" y="704193"/>
                  </a:lnTo>
                  <a:lnTo>
                    <a:pt x="0" y="788275"/>
                  </a:lnTo>
                  <a:lnTo>
                    <a:pt x="21021" y="872358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6846849" y="2575932"/>
              <a:ext cx="3367667" cy="1997114"/>
            </a:xfrm>
            <a:custGeom>
              <a:avLst/>
              <a:gdLst>
                <a:gd name="T0" fmla="*/ 1468 w 1506"/>
                <a:gd name="T1" fmla="*/ 551 h 977"/>
                <a:gd name="T2" fmla="*/ 1450 w 1506"/>
                <a:gd name="T3" fmla="*/ 543 h 977"/>
                <a:gd name="T4" fmla="*/ 1407 w 1506"/>
                <a:gd name="T5" fmla="*/ 544 h 977"/>
                <a:gd name="T6" fmla="*/ 1372 w 1506"/>
                <a:gd name="T7" fmla="*/ 360 h 977"/>
                <a:gd name="T8" fmla="*/ 1213 w 1506"/>
                <a:gd name="T9" fmla="*/ 215 h 977"/>
                <a:gd name="T10" fmla="*/ 794 w 1506"/>
                <a:gd name="T11" fmla="*/ 150 h 977"/>
                <a:gd name="T12" fmla="*/ 712 w 1506"/>
                <a:gd name="T13" fmla="*/ 155 h 977"/>
                <a:gd name="T14" fmla="*/ 665 w 1506"/>
                <a:gd name="T15" fmla="*/ 57 h 977"/>
                <a:gd name="T16" fmla="*/ 479 w 1506"/>
                <a:gd name="T17" fmla="*/ 10 h 977"/>
                <a:gd name="T18" fmla="*/ 281 w 1506"/>
                <a:gd name="T19" fmla="*/ 36 h 977"/>
                <a:gd name="T20" fmla="*/ 41 w 1506"/>
                <a:gd name="T21" fmla="*/ 234 h 977"/>
                <a:gd name="T22" fmla="*/ 48 w 1506"/>
                <a:gd name="T23" fmla="*/ 340 h 977"/>
                <a:gd name="T24" fmla="*/ 14 w 1506"/>
                <a:gd name="T25" fmla="*/ 478 h 977"/>
                <a:gd name="T26" fmla="*/ 33 w 1506"/>
                <a:gd name="T27" fmla="*/ 522 h 977"/>
                <a:gd name="T28" fmla="*/ 107 w 1506"/>
                <a:gd name="T29" fmla="*/ 593 h 977"/>
                <a:gd name="T30" fmla="*/ 123 w 1506"/>
                <a:gd name="T31" fmla="*/ 639 h 977"/>
                <a:gd name="T32" fmla="*/ 98 w 1506"/>
                <a:gd name="T33" fmla="*/ 692 h 977"/>
                <a:gd name="T34" fmla="*/ 183 w 1506"/>
                <a:gd name="T35" fmla="*/ 758 h 977"/>
                <a:gd name="T36" fmla="*/ 349 w 1506"/>
                <a:gd name="T37" fmla="*/ 725 h 977"/>
                <a:gd name="T38" fmla="*/ 366 w 1506"/>
                <a:gd name="T39" fmla="*/ 745 h 977"/>
                <a:gd name="T40" fmla="*/ 329 w 1506"/>
                <a:gd name="T41" fmla="*/ 782 h 977"/>
                <a:gd name="T42" fmla="*/ 415 w 1506"/>
                <a:gd name="T43" fmla="*/ 766 h 977"/>
                <a:gd name="T44" fmla="*/ 472 w 1506"/>
                <a:gd name="T45" fmla="*/ 745 h 977"/>
                <a:gd name="T46" fmla="*/ 511 w 1506"/>
                <a:gd name="T47" fmla="*/ 765 h 977"/>
                <a:gd name="T48" fmla="*/ 576 w 1506"/>
                <a:gd name="T49" fmla="*/ 740 h 977"/>
                <a:gd name="T50" fmla="*/ 564 w 1506"/>
                <a:gd name="T51" fmla="*/ 757 h 977"/>
                <a:gd name="T52" fmla="*/ 517 w 1506"/>
                <a:gd name="T53" fmla="*/ 799 h 977"/>
                <a:gd name="T54" fmla="*/ 425 w 1506"/>
                <a:gd name="T55" fmla="*/ 825 h 977"/>
                <a:gd name="T56" fmla="*/ 425 w 1506"/>
                <a:gd name="T57" fmla="*/ 859 h 977"/>
                <a:gd name="T58" fmla="*/ 420 w 1506"/>
                <a:gd name="T59" fmla="*/ 913 h 977"/>
                <a:gd name="T60" fmla="*/ 451 w 1506"/>
                <a:gd name="T61" fmla="*/ 956 h 977"/>
                <a:gd name="T62" fmla="*/ 483 w 1506"/>
                <a:gd name="T63" fmla="*/ 968 h 977"/>
                <a:gd name="T64" fmla="*/ 516 w 1506"/>
                <a:gd name="T65" fmla="*/ 974 h 977"/>
                <a:gd name="T66" fmla="*/ 626 w 1506"/>
                <a:gd name="T67" fmla="*/ 918 h 977"/>
                <a:gd name="T68" fmla="*/ 702 w 1506"/>
                <a:gd name="T69" fmla="*/ 875 h 977"/>
                <a:gd name="T70" fmla="*/ 778 w 1506"/>
                <a:gd name="T71" fmla="*/ 774 h 977"/>
                <a:gd name="T72" fmla="*/ 940 w 1506"/>
                <a:gd name="T73" fmla="*/ 748 h 977"/>
                <a:gd name="T74" fmla="*/ 953 w 1506"/>
                <a:gd name="T75" fmla="*/ 790 h 977"/>
                <a:gd name="T76" fmla="*/ 1047 w 1506"/>
                <a:gd name="T77" fmla="*/ 859 h 977"/>
                <a:gd name="T78" fmla="*/ 1358 w 1506"/>
                <a:gd name="T79" fmla="*/ 726 h 977"/>
                <a:gd name="T80" fmla="*/ 1333 w 1506"/>
                <a:gd name="T81" fmla="*/ 769 h 977"/>
                <a:gd name="T82" fmla="*/ 1328 w 1506"/>
                <a:gd name="T83" fmla="*/ 791 h 977"/>
                <a:gd name="T84" fmla="*/ 1434 w 1506"/>
                <a:gd name="T85" fmla="*/ 824 h 977"/>
                <a:gd name="T86" fmla="*/ 1505 w 1506"/>
                <a:gd name="T87" fmla="*/ 732 h 977"/>
                <a:gd name="T88" fmla="*/ 576 w 1506"/>
                <a:gd name="T89" fmla="*/ 571 h 977"/>
                <a:gd name="T90" fmla="*/ 575 w 1506"/>
                <a:gd name="T91" fmla="*/ 572 h 977"/>
                <a:gd name="T92" fmla="*/ 347 w 1506"/>
                <a:gd name="T93" fmla="*/ 639 h 977"/>
                <a:gd name="T94" fmla="*/ 373 w 1506"/>
                <a:gd name="T95" fmla="*/ 421 h 977"/>
                <a:gd name="T96" fmla="*/ 373 w 1506"/>
                <a:gd name="T97" fmla="*/ 421 h 977"/>
                <a:gd name="T98" fmla="*/ 625 w 1506"/>
                <a:gd name="T99" fmla="*/ 277 h 977"/>
                <a:gd name="T100" fmla="*/ 854 w 1506"/>
                <a:gd name="T101" fmla="*/ 685 h 977"/>
                <a:gd name="T102" fmla="*/ 1290 w 1506"/>
                <a:gd name="T103" fmla="*/ 675 h 977"/>
                <a:gd name="T104" fmla="*/ 1291 w 1506"/>
                <a:gd name="T105" fmla="*/ 674 h 977"/>
                <a:gd name="T106" fmla="*/ 1394 w 1506"/>
                <a:gd name="T107" fmla="*/ 69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06" h="977">
                  <a:moveTo>
                    <a:pt x="1497" y="638"/>
                  </a:moveTo>
                  <a:cubicBezTo>
                    <a:pt x="1492" y="599"/>
                    <a:pt x="1483" y="571"/>
                    <a:pt x="1470" y="554"/>
                  </a:cubicBezTo>
                  <a:cubicBezTo>
                    <a:pt x="1470" y="553"/>
                    <a:pt x="1469" y="552"/>
                    <a:pt x="1468" y="551"/>
                  </a:cubicBezTo>
                  <a:cubicBezTo>
                    <a:pt x="1467" y="550"/>
                    <a:pt x="1466" y="549"/>
                    <a:pt x="1464" y="549"/>
                  </a:cubicBezTo>
                  <a:cubicBezTo>
                    <a:pt x="1461" y="547"/>
                    <a:pt x="1457" y="545"/>
                    <a:pt x="1452" y="544"/>
                  </a:cubicBezTo>
                  <a:cubicBezTo>
                    <a:pt x="1451" y="543"/>
                    <a:pt x="1451" y="543"/>
                    <a:pt x="1450" y="543"/>
                  </a:cubicBezTo>
                  <a:cubicBezTo>
                    <a:pt x="1442" y="541"/>
                    <a:pt x="1437" y="539"/>
                    <a:pt x="1433" y="538"/>
                  </a:cubicBezTo>
                  <a:cubicBezTo>
                    <a:pt x="1431" y="539"/>
                    <a:pt x="1429" y="539"/>
                    <a:pt x="1427" y="540"/>
                  </a:cubicBezTo>
                  <a:cubicBezTo>
                    <a:pt x="1420" y="541"/>
                    <a:pt x="1414" y="543"/>
                    <a:pt x="1407" y="544"/>
                  </a:cubicBezTo>
                  <a:cubicBezTo>
                    <a:pt x="1408" y="536"/>
                    <a:pt x="1408" y="528"/>
                    <a:pt x="1408" y="520"/>
                  </a:cubicBezTo>
                  <a:cubicBezTo>
                    <a:pt x="1408" y="488"/>
                    <a:pt x="1405" y="461"/>
                    <a:pt x="1399" y="439"/>
                  </a:cubicBezTo>
                  <a:cubicBezTo>
                    <a:pt x="1395" y="423"/>
                    <a:pt x="1386" y="396"/>
                    <a:pt x="1372" y="360"/>
                  </a:cubicBezTo>
                  <a:cubicBezTo>
                    <a:pt x="1371" y="358"/>
                    <a:pt x="1370" y="355"/>
                    <a:pt x="1370" y="353"/>
                  </a:cubicBezTo>
                  <a:cubicBezTo>
                    <a:pt x="1352" y="321"/>
                    <a:pt x="1337" y="298"/>
                    <a:pt x="1325" y="285"/>
                  </a:cubicBezTo>
                  <a:cubicBezTo>
                    <a:pt x="1305" y="263"/>
                    <a:pt x="1268" y="240"/>
                    <a:pt x="1213" y="215"/>
                  </a:cubicBezTo>
                  <a:cubicBezTo>
                    <a:pt x="1212" y="215"/>
                    <a:pt x="1211" y="214"/>
                    <a:pt x="1209" y="214"/>
                  </a:cubicBezTo>
                  <a:cubicBezTo>
                    <a:pt x="1159" y="197"/>
                    <a:pt x="1102" y="183"/>
                    <a:pt x="1040" y="172"/>
                  </a:cubicBezTo>
                  <a:cubicBezTo>
                    <a:pt x="956" y="157"/>
                    <a:pt x="874" y="150"/>
                    <a:pt x="794" y="150"/>
                  </a:cubicBezTo>
                  <a:cubicBezTo>
                    <a:pt x="779" y="150"/>
                    <a:pt x="779" y="150"/>
                    <a:pt x="779" y="150"/>
                  </a:cubicBezTo>
                  <a:cubicBezTo>
                    <a:pt x="756" y="152"/>
                    <a:pt x="738" y="155"/>
                    <a:pt x="725" y="158"/>
                  </a:cubicBezTo>
                  <a:cubicBezTo>
                    <a:pt x="720" y="157"/>
                    <a:pt x="716" y="156"/>
                    <a:pt x="712" y="155"/>
                  </a:cubicBezTo>
                  <a:cubicBezTo>
                    <a:pt x="710" y="155"/>
                    <a:pt x="709" y="154"/>
                    <a:pt x="708" y="154"/>
                  </a:cubicBezTo>
                  <a:cubicBezTo>
                    <a:pt x="703" y="129"/>
                    <a:pt x="699" y="110"/>
                    <a:pt x="694" y="98"/>
                  </a:cubicBezTo>
                  <a:cubicBezTo>
                    <a:pt x="690" y="87"/>
                    <a:pt x="680" y="74"/>
                    <a:pt x="665" y="57"/>
                  </a:cubicBezTo>
                  <a:cubicBezTo>
                    <a:pt x="655" y="46"/>
                    <a:pt x="640" y="35"/>
                    <a:pt x="620" y="24"/>
                  </a:cubicBezTo>
                  <a:cubicBezTo>
                    <a:pt x="593" y="8"/>
                    <a:pt x="567" y="0"/>
                    <a:pt x="544" y="0"/>
                  </a:cubicBezTo>
                  <a:cubicBezTo>
                    <a:pt x="511" y="0"/>
                    <a:pt x="490" y="3"/>
                    <a:pt x="479" y="10"/>
                  </a:cubicBezTo>
                  <a:cubicBezTo>
                    <a:pt x="475" y="15"/>
                    <a:pt x="471" y="19"/>
                    <a:pt x="467" y="23"/>
                  </a:cubicBezTo>
                  <a:cubicBezTo>
                    <a:pt x="446" y="12"/>
                    <a:pt x="423" y="6"/>
                    <a:pt x="397" y="6"/>
                  </a:cubicBezTo>
                  <a:cubicBezTo>
                    <a:pt x="362" y="6"/>
                    <a:pt x="323" y="16"/>
                    <a:pt x="281" y="36"/>
                  </a:cubicBezTo>
                  <a:cubicBezTo>
                    <a:pt x="221" y="63"/>
                    <a:pt x="185" y="104"/>
                    <a:pt x="172" y="156"/>
                  </a:cubicBezTo>
                  <a:cubicBezTo>
                    <a:pt x="130" y="151"/>
                    <a:pt x="95" y="163"/>
                    <a:pt x="68" y="191"/>
                  </a:cubicBezTo>
                  <a:cubicBezTo>
                    <a:pt x="57" y="204"/>
                    <a:pt x="48" y="218"/>
                    <a:pt x="41" y="234"/>
                  </a:cubicBezTo>
                  <a:cubicBezTo>
                    <a:pt x="36" y="247"/>
                    <a:pt x="33" y="257"/>
                    <a:pt x="33" y="266"/>
                  </a:cubicBezTo>
                  <a:cubicBezTo>
                    <a:pt x="33" y="276"/>
                    <a:pt x="35" y="289"/>
                    <a:pt x="39" y="304"/>
                  </a:cubicBezTo>
                  <a:cubicBezTo>
                    <a:pt x="44" y="324"/>
                    <a:pt x="47" y="336"/>
                    <a:pt x="48" y="340"/>
                  </a:cubicBezTo>
                  <a:cubicBezTo>
                    <a:pt x="49" y="344"/>
                    <a:pt x="49" y="344"/>
                    <a:pt x="49" y="344"/>
                  </a:cubicBezTo>
                  <a:cubicBezTo>
                    <a:pt x="16" y="359"/>
                    <a:pt x="0" y="387"/>
                    <a:pt x="0" y="429"/>
                  </a:cubicBezTo>
                  <a:cubicBezTo>
                    <a:pt x="0" y="446"/>
                    <a:pt x="5" y="462"/>
                    <a:pt x="14" y="478"/>
                  </a:cubicBezTo>
                  <a:cubicBezTo>
                    <a:pt x="21" y="488"/>
                    <a:pt x="28" y="496"/>
                    <a:pt x="37" y="500"/>
                  </a:cubicBezTo>
                  <a:cubicBezTo>
                    <a:pt x="37" y="501"/>
                    <a:pt x="36" y="502"/>
                    <a:pt x="36" y="503"/>
                  </a:cubicBezTo>
                  <a:cubicBezTo>
                    <a:pt x="34" y="510"/>
                    <a:pt x="33" y="516"/>
                    <a:pt x="33" y="522"/>
                  </a:cubicBezTo>
                  <a:cubicBezTo>
                    <a:pt x="33" y="548"/>
                    <a:pt x="45" y="567"/>
                    <a:pt x="69" y="581"/>
                  </a:cubicBezTo>
                  <a:cubicBezTo>
                    <a:pt x="81" y="587"/>
                    <a:pt x="93" y="591"/>
                    <a:pt x="107" y="593"/>
                  </a:cubicBezTo>
                  <a:cubicBezTo>
                    <a:pt x="107" y="593"/>
                    <a:pt x="107" y="593"/>
                    <a:pt x="107" y="593"/>
                  </a:cubicBezTo>
                  <a:cubicBezTo>
                    <a:pt x="114" y="603"/>
                    <a:pt x="122" y="610"/>
                    <a:pt x="131" y="612"/>
                  </a:cubicBezTo>
                  <a:cubicBezTo>
                    <a:pt x="132" y="612"/>
                    <a:pt x="138" y="612"/>
                    <a:pt x="150" y="613"/>
                  </a:cubicBezTo>
                  <a:cubicBezTo>
                    <a:pt x="139" y="623"/>
                    <a:pt x="130" y="631"/>
                    <a:pt x="123" y="639"/>
                  </a:cubicBezTo>
                  <a:cubicBezTo>
                    <a:pt x="118" y="644"/>
                    <a:pt x="114" y="648"/>
                    <a:pt x="110" y="652"/>
                  </a:cubicBezTo>
                  <a:cubicBezTo>
                    <a:pt x="109" y="653"/>
                    <a:pt x="109" y="653"/>
                    <a:pt x="108" y="654"/>
                  </a:cubicBezTo>
                  <a:cubicBezTo>
                    <a:pt x="105" y="662"/>
                    <a:pt x="101" y="675"/>
                    <a:pt x="98" y="692"/>
                  </a:cubicBezTo>
                  <a:cubicBezTo>
                    <a:pt x="101" y="704"/>
                    <a:pt x="107" y="716"/>
                    <a:pt x="117" y="727"/>
                  </a:cubicBezTo>
                  <a:cubicBezTo>
                    <a:pt x="130" y="742"/>
                    <a:pt x="145" y="751"/>
                    <a:pt x="162" y="756"/>
                  </a:cubicBezTo>
                  <a:cubicBezTo>
                    <a:pt x="169" y="757"/>
                    <a:pt x="176" y="758"/>
                    <a:pt x="183" y="758"/>
                  </a:cubicBezTo>
                  <a:cubicBezTo>
                    <a:pt x="186" y="758"/>
                    <a:pt x="189" y="758"/>
                    <a:pt x="192" y="757"/>
                  </a:cubicBezTo>
                  <a:cubicBezTo>
                    <a:pt x="231" y="754"/>
                    <a:pt x="267" y="748"/>
                    <a:pt x="301" y="740"/>
                  </a:cubicBezTo>
                  <a:cubicBezTo>
                    <a:pt x="308" y="739"/>
                    <a:pt x="324" y="734"/>
                    <a:pt x="349" y="725"/>
                  </a:cubicBezTo>
                  <a:cubicBezTo>
                    <a:pt x="357" y="722"/>
                    <a:pt x="366" y="719"/>
                    <a:pt x="376" y="716"/>
                  </a:cubicBezTo>
                  <a:cubicBezTo>
                    <a:pt x="376" y="717"/>
                    <a:pt x="376" y="719"/>
                    <a:pt x="376" y="720"/>
                  </a:cubicBezTo>
                  <a:cubicBezTo>
                    <a:pt x="375" y="730"/>
                    <a:pt x="372" y="738"/>
                    <a:pt x="366" y="745"/>
                  </a:cubicBezTo>
                  <a:cubicBezTo>
                    <a:pt x="362" y="750"/>
                    <a:pt x="355" y="757"/>
                    <a:pt x="346" y="766"/>
                  </a:cubicBezTo>
                  <a:cubicBezTo>
                    <a:pt x="327" y="771"/>
                    <a:pt x="315" y="775"/>
                    <a:pt x="309" y="778"/>
                  </a:cubicBezTo>
                  <a:cubicBezTo>
                    <a:pt x="317" y="781"/>
                    <a:pt x="324" y="782"/>
                    <a:pt x="329" y="782"/>
                  </a:cubicBezTo>
                  <a:cubicBezTo>
                    <a:pt x="339" y="782"/>
                    <a:pt x="348" y="781"/>
                    <a:pt x="356" y="780"/>
                  </a:cubicBezTo>
                  <a:cubicBezTo>
                    <a:pt x="359" y="779"/>
                    <a:pt x="364" y="778"/>
                    <a:pt x="370" y="777"/>
                  </a:cubicBezTo>
                  <a:cubicBezTo>
                    <a:pt x="381" y="774"/>
                    <a:pt x="396" y="770"/>
                    <a:pt x="415" y="766"/>
                  </a:cubicBezTo>
                  <a:cubicBezTo>
                    <a:pt x="429" y="762"/>
                    <a:pt x="445" y="758"/>
                    <a:pt x="463" y="754"/>
                  </a:cubicBezTo>
                  <a:cubicBezTo>
                    <a:pt x="464" y="753"/>
                    <a:pt x="464" y="753"/>
                    <a:pt x="465" y="753"/>
                  </a:cubicBezTo>
                  <a:cubicBezTo>
                    <a:pt x="468" y="750"/>
                    <a:pt x="470" y="748"/>
                    <a:pt x="472" y="745"/>
                  </a:cubicBezTo>
                  <a:cubicBezTo>
                    <a:pt x="473" y="744"/>
                    <a:pt x="473" y="743"/>
                    <a:pt x="474" y="742"/>
                  </a:cubicBezTo>
                  <a:cubicBezTo>
                    <a:pt x="485" y="749"/>
                    <a:pt x="493" y="754"/>
                    <a:pt x="498" y="757"/>
                  </a:cubicBezTo>
                  <a:cubicBezTo>
                    <a:pt x="500" y="759"/>
                    <a:pt x="505" y="761"/>
                    <a:pt x="511" y="765"/>
                  </a:cubicBezTo>
                  <a:cubicBezTo>
                    <a:pt x="516" y="761"/>
                    <a:pt x="523" y="759"/>
                    <a:pt x="530" y="757"/>
                  </a:cubicBezTo>
                  <a:cubicBezTo>
                    <a:pt x="544" y="752"/>
                    <a:pt x="557" y="748"/>
                    <a:pt x="571" y="742"/>
                  </a:cubicBezTo>
                  <a:cubicBezTo>
                    <a:pt x="572" y="741"/>
                    <a:pt x="574" y="741"/>
                    <a:pt x="576" y="740"/>
                  </a:cubicBezTo>
                  <a:cubicBezTo>
                    <a:pt x="576" y="740"/>
                    <a:pt x="577" y="741"/>
                    <a:pt x="578" y="741"/>
                  </a:cubicBezTo>
                  <a:cubicBezTo>
                    <a:pt x="578" y="741"/>
                    <a:pt x="578" y="742"/>
                    <a:pt x="578" y="742"/>
                  </a:cubicBezTo>
                  <a:cubicBezTo>
                    <a:pt x="573" y="747"/>
                    <a:pt x="568" y="752"/>
                    <a:pt x="564" y="757"/>
                  </a:cubicBezTo>
                  <a:cubicBezTo>
                    <a:pt x="563" y="758"/>
                    <a:pt x="562" y="759"/>
                    <a:pt x="561" y="760"/>
                  </a:cubicBezTo>
                  <a:cubicBezTo>
                    <a:pt x="550" y="771"/>
                    <a:pt x="536" y="784"/>
                    <a:pt x="519" y="799"/>
                  </a:cubicBezTo>
                  <a:cubicBezTo>
                    <a:pt x="518" y="799"/>
                    <a:pt x="518" y="799"/>
                    <a:pt x="517" y="799"/>
                  </a:cubicBezTo>
                  <a:cubicBezTo>
                    <a:pt x="503" y="802"/>
                    <a:pt x="490" y="804"/>
                    <a:pt x="478" y="805"/>
                  </a:cubicBezTo>
                  <a:cubicBezTo>
                    <a:pt x="469" y="806"/>
                    <a:pt x="461" y="807"/>
                    <a:pt x="454" y="809"/>
                  </a:cubicBezTo>
                  <a:cubicBezTo>
                    <a:pt x="446" y="816"/>
                    <a:pt x="437" y="822"/>
                    <a:pt x="425" y="825"/>
                  </a:cubicBezTo>
                  <a:cubicBezTo>
                    <a:pt x="415" y="828"/>
                    <a:pt x="404" y="829"/>
                    <a:pt x="394" y="827"/>
                  </a:cubicBezTo>
                  <a:cubicBezTo>
                    <a:pt x="394" y="857"/>
                    <a:pt x="394" y="857"/>
                    <a:pt x="394" y="857"/>
                  </a:cubicBezTo>
                  <a:cubicBezTo>
                    <a:pt x="394" y="857"/>
                    <a:pt x="405" y="858"/>
                    <a:pt x="425" y="859"/>
                  </a:cubicBezTo>
                  <a:cubicBezTo>
                    <a:pt x="434" y="859"/>
                    <a:pt x="444" y="859"/>
                    <a:pt x="456" y="860"/>
                  </a:cubicBezTo>
                  <a:cubicBezTo>
                    <a:pt x="452" y="866"/>
                    <a:pt x="447" y="873"/>
                    <a:pt x="442" y="880"/>
                  </a:cubicBezTo>
                  <a:cubicBezTo>
                    <a:pt x="432" y="893"/>
                    <a:pt x="425" y="905"/>
                    <a:pt x="420" y="913"/>
                  </a:cubicBezTo>
                  <a:cubicBezTo>
                    <a:pt x="419" y="937"/>
                    <a:pt x="419" y="937"/>
                    <a:pt x="419" y="937"/>
                  </a:cubicBezTo>
                  <a:cubicBezTo>
                    <a:pt x="428" y="943"/>
                    <a:pt x="437" y="949"/>
                    <a:pt x="446" y="953"/>
                  </a:cubicBezTo>
                  <a:cubicBezTo>
                    <a:pt x="448" y="954"/>
                    <a:pt x="450" y="955"/>
                    <a:pt x="451" y="956"/>
                  </a:cubicBezTo>
                  <a:cubicBezTo>
                    <a:pt x="455" y="958"/>
                    <a:pt x="458" y="959"/>
                    <a:pt x="461" y="961"/>
                  </a:cubicBezTo>
                  <a:cubicBezTo>
                    <a:pt x="465" y="962"/>
                    <a:pt x="469" y="964"/>
                    <a:pt x="474" y="965"/>
                  </a:cubicBezTo>
                  <a:cubicBezTo>
                    <a:pt x="477" y="966"/>
                    <a:pt x="480" y="967"/>
                    <a:pt x="483" y="968"/>
                  </a:cubicBezTo>
                  <a:cubicBezTo>
                    <a:pt x="488" y="969"/>
                    <a:pt x="494" y="970"/>
                    <a:pt x="501" y="972"/>
                  </a:cubicBezTo>
                  <a:cubicBezTo>
                    <a:pt x="504" y="972"/>
                    <a:pt x="507" y="973"/>
                    <a:pt x="510" y="973"/>
                  </a:cubicBezTo>
                  <a:cubicBezTo>
                    <a:pt x="512" y="973"/>
                    <a:pt x="514" y="974"/>
                    <a:pt x="516" y="974"/>
                  </a:cubicBezTo>
                  <a:cubicBezTo>
                    <a:pt x="523" y="975"/>
                    <a:pt x="530" y="976"/>
                    <a:pt x="539" y="977"/>
                  </a:cubicBezTo>
                  <a:cubicBezTo>
                    <a:pt x="554" y="968"/>
                    <a:pt x="571" y="957"/>
                    <a:pt x="591" y="943"/>
                  </a:cubicBezTo>
                  <a:cubicBezTo>
                    <a:pt x="599" y="937"/>
                    <a:pt x="611" y="929"/>
                    <a:pt x="626" y="918"/>
                  </a:cubicBezTo>
                  <a:cubicBezTo>
                    <a:pt x="636" y="917"/>
                    <a:pt x="649" y="915"/>
                    <a:pt x="665" y="913"/>
                  </a:cubicBezTo>
                  <a:cubicBezTo>
                    <a:pt x="677" y="912"/>
                    <a:pt x="686" y="910"/>
                    <a:pt x="691" y="908"/>
                  </a:cubicBezTo>
                  <a:cubicBezTo>
                    <a:pt x="696" y="901"/>
                    <a:pt x="699" y="890"/>
                    <a:pt x="702" y="875"/>
                  </a:cubicBezTo>
                  <a:cubicBezTo>
                    <a:pt x="705" y="860"/>
                    <a:pt x="707" y="852"/>
                    <a:pt x="707" y="851"/>
                  </a:cubicBezTo>
                  <a:cubicBezTo>
                    <a:pt x="707" y="847"/>
                    <a:pt x="706" y="842"/>
                    <a:pt x="705" y="838"/>
                  </a:cubicBezTo>
                  <a:cubicBezTo>
                    <a:pt x="732" y="818"/>
                    <a:pt x="756" y="797"/>
                    <a:pt x="778" y="774"/>
                  </a:cubicBezTo>
                  <a:cubicBezTo>
                    <a:pt x="787" y="765"/>
                    <a:pt x="795" y="757"/>
                    <a:pt x="801" y="749"/>
                  </a:cubicBezTo>
                  <a:cubicBezTo>
                    <a:pt x="930" y="746"/>
                    <a:pt x="930" y="746"/>
                    <a:pt x="930" y="746"/>
                  </a:cubicBezTo>
                  <a:cubicBezTo>
                    <a:pt x="934" y="747"/>
                    <a:pt x="937" y="748"/>
                    <a:pt x="940" y="748"/>
                  </a:cubicBezTo>
                  <a:cubicBezTo>
                    <a:pt x="941" y="749"/>
                    <a:pt x="944" y="749"/>
                    <a:pt x="948" y="749"/>
                  </a:cubicBezTo>
                  <a:cubicBezTo>
                    <a:pt x="949" y="754"/>
                    <a:pt x="950" y="759"/>
                    <a:pt x="950" y="764"/>
                  </a:cubicBezTo>
                  <a:cubicBezTo>
                    <a:pt x="951" y="772"/>
                    <a:pt x="952" y="781"/>
                    <a:pt x="953" y="790"/>
                  </a:cubicBezTo>
                  <a:cubicBezTo>
                    <a:pt x="956" y="804"/>
                    <a:pt x="962" y="819"/>
                    <a:pt x="972" y="834"/>
                  </a:cubicBezTo>
                  <a:cubicBezTo>
                    <a:pt x="977" y="842"/>
                    <a:pt x="988" y="849"/>
                    <a:pt x="1004" y="853"/>
                  </a:cubicBezTo>
                  <a:cubicBezTo>
                    <a:pt x="1015" y="856"/>
                    <a:pt x="1030" y="858"/>
                    <a:pt x="1047" y="859"/>
                  </a:cubicBezTo>
                  <a:cubicBezTo>
                    <a:pt x="1087" y="860"/>
                    <a:pt x="1126" y="852"/>
                    <a:pt x="1164" y="834"/>
                  </a:cubicBezTo>
                  <a:cubicBezTo>
                    <a:pt x="1195" y="820"/>
                    <a:pt x="1261" y="779"/>
                    <a:pt x="1361" y="712"/>
                  </a:cubicBezTo>
                  <a:cubicBezTo>
                    <a:pt x="1361" y="716"/>
                    <a:pt x="1360" y="721"/>
                    <a:pt x="1358" y="726"/>
                  </a:cubicBezTo>
                  <a:cubicBezTo>
                    <a:pt x="1357" y="731"/>
                    <a:pt x="1356" y="735"/>
                    <a:pt x="1355" y="738"/>
                  </a:cubicBezTo>
                  <a:cubicBezTo>
                    <a:pt x="1354" y="739"/>
                    <a:pt x="1354" y="740"/>
                    <a:pt x="1353" y="741"/>
                  </a:cubicBezTo>
                  <a:cubicBezTo>
                    <a:pt x="1344" y="752"/>
                    <a:pt x="1338" y="762"/>
                    <a:pt x="1333" y="769"/>
                  </a:cubicBezTo>
                  <a:cubicBezTo>
                    <a:pt x="1331" y="771"/>
                    <a:pt x="1329" y="773"/>
                    <a:pt x="1328" y="775"/>
                  </a:cubicBezTo>
                  <a:cubicBezTo>
                    <a:pt x="1328" y="776"/>
                    <a:pt x="1328" y="777"/>
                    <a:pt x="1328" y="778"/>
                  </a:cubicBezTo>
                  <a:cubicBezTo>
                    <a:pt x="1328" y="782"/>
                    <a:pt x="1328" y="786"/>
                    <a:pt x="1328" y="791"/>
                  </a:cubicBezTo>
                  <a:cubicBezTo>
                    <a:pt x="1328" y="800"/>
                    <a:pt x="1329" y="810"/>
                    <a:pt x="1331" y="819"/>
                  </a:cubicBezTo>
                  <a:cubicBezTo>
                    <a:pt x="1357" y="823"/>
                    <a:pt x="1391" y="824"/>
                    <a:pt x="1433" y="824"/>
                  </a:cubicBezTo>
                  <a:cubicBezTo>
                    <a:pt x="1434" y="824"/>
                    <a:pt x="1434" y="824"/>
                    <a:pt x="1434" y="824"/>
                  </a:cubicBezTo>
                  <a:cubicBezTo>
                    <a:pt x="1448" y="814"/>
                    <a:pt x="1461" y="802"/>
                    <a:pt x="1474" y="789"/>
                  </a:cubicBezTo>
                  <a:cubicBezTo>
                    <a:pt x="1489" y="774"/>
                    <a:pt x="1498" y="762"/>
                    <a:pt x="1500" y="754"/>
                  </a:cubicBezTo>
                  <a:cubicBezTo>
                    <a:pt x="1503" y="751"/>
                    <a:pt x="1505" y="743"/>
                    <a:pt x="1505" y="732"/>
                  </a:cubicBezTo>
                  <a:cubicBezTo>
                    <a:pt x="1505" y="729"/>
                    <a:pt x="1505" y="725"/>
                    <a:pt x="1506" y="722"/>
                  </a:cubicBezTo>
                  <a:cubicBezTo>
                    <a:pt x="1506" y="705"/>
                    <a:pt x="1503" y="677"/>
                    <a:pt x="1497" y="638"/>
                  </a:cubicBezTo>
                  <a:close/>
                  <a:moveTo>
                    <a:pt x="576" y="571"/>
                  </a:moveTo>
                  <a:cubicBezTo>
                    <a:pt x="576" y="571"/>
                    <a:pt x="575" y="572"/>
                    <a:pt x="575" y="572"/>
                  </a:cubicBezTo>
                  <a:cubicBezTo>
                    <a:pt x="575" y="572"/>
                    <a:pt x="574" y="573"/>
                    <a:pt x="573" y="574"/>
                  </a:cubicBezTo>
                  <a:cubicBezTo>
                    <a:pt x="574" y="573"/>
                    <a:pt x="574" y="572"/>
                    <a:pt x="575" y="572"/>
                  </a:cubicBezTo>
                  <a:cubicBezTo>
                    <a:pt x="575" y="571"/>
                    <a:pt x="575" y="571"/>
                    <a:pt x="576" y="571"/>
                  </a:cubicBezTo>
                  <a:close/>
                  <a:moveTo>
                    <a:pt x="345" y="640"/>
                  </a:moveTo>
                  <a:cubicBezTo>
                    <a:pt x="346" y="639"/>
                    <a:pt x="346" y="639"/>
                    <a:pt x="347" y="639"/>
                  </a:cubicBezTo>
                  <a:cubicBezTo>
                    <a:pt x="350" y="638"/>
                    <a:pt x="353" y="637"/>
                    <a:pt x="356" y="637"/>
                  </a:cubicBezTo>
                  <a:cubicBezTo>
                    <a:pt x="353" y="638"/>
                    <a:pt x="349" y="639"/>
                    <a:pt x="345" y="640"/>
                  </a:cubicBezTo>
                  <a:close/>
                  <a:moveTo>
                    <a:pt x="373" y="421"/>
                  </a:moveTo>
                  <a:cubicBezTo>
                    <a:pt x="373" y="419"/>
                    <a:pt x="373" y="419"/>
                    <a:pt x="373" y="419"/>
                  </a:cubicBezTo>
                  <a:cubicBezTo>
                    <a:pt x="375" y="419"/>
                    <a:pt x="376" y="420"/>
                    <a:pt x="377" y="421"/>
                  </a:cubicBezTo>
                  <a:lnTo>
                    <a:pt x="373" y="421"/>
                  </a:lnTo>
                  <a:close/>
                  <a:moveTo>
                    <a:pt x="626" y="275"/>
                  </a:moveTo>
                  <a:cubicBezTo>
                    <a:pt x="626" y="275"/>
                    <a:pt x="626" y="276"/>
                    <a:pt x="626" y="277"/>
                  </a:cubicBezTo>
                  <a:cubicBezTo>
                    <a:pt x="625" y="277"/>
                    <a:pt x="625" y="277"/>
                    <a:pt x="625" y="277"/>
                  </a:cubicBezTo>
                  <a:cubicBezTo>
                    <a:pt x="625" y="276"/>
                    <a:pt x="625" y="275"/>
                    <a:pt x="626" y="275"/>
                  </a:cubicBezTo>
                  <a:close/>
                  <a:moveTo>
                    <a:pt x="853" y="688"/>
                  </a:moveTo>
                  <a:cubicBezTo>
                    <a:pt x="853" y="686"/>
                    <a:pt x="854" y="685"/>
                    <a:pt x="854" y="685"/>
                  </a:cubicBezTo>
                  <a:cubicBezTo>
                    <a:pt x="855" y="685"/>
                    <a:pt x="855" y="685"/>
                    <a:pt x="856" y="685"/>
                  </a:cubicBezTo>
                  <a:cubicBezTo>
                    <a:pt x="856" y="686"/>
                    <a:pt x="855" y="686"/>
                    <a:pt x="853" y="688"/>
                  </a:cubicBezTo>
                  <a:close/>
                  <a:moveTo>
                    <a:pt x="1290" y="675"/>
                  </a:moveTo>
                  <a:cubicBezTo>
                    <a:pt x="1290" y="675"/>
                    <a:pt x="1290" y="675"/>
                    <a:pt x="1290" y="675"/>
                  </a:cubicBezTo>
                  <a:cubicBezTo>
                    <a:pt x="1290" y="674"/>
                    <a:pt x="1290" y="674"/>
                    <a:pt x="1290" y="674"/>
                  </a:cubicBezTo>
                  <a:cubicBezTo>
                    <a:pt x="1291" y="674"/>
                    <a:pt x="1291" y="674"/>
                    <a:pt x="1291" y="674"/>
                  </a:cubicBezTo>
                  <a:cubicBezTo>
                    <a:pt x="1291" y="674"/>
                    <a:pt x="1291" y="674"/>
                    <a:pt x="1290" y="675"/>
                  </a:cubicBezTo>
                  <a:close/>
                  <a:moveTo>
                    <a:pt x="1393" y="690"/>
                  </a:moveTo>
                  <a:cubicBezTo>
                    <a:pt x="1394" y="690"/>
                    <a:pt x="1394" y="690"/>
                    <a:pt x="1394" y="690"/>
                  </a:cubicBezTo>
                  <a:cubicBezTo>
                    <a:pt x="1393" y="691"/>
                    <a:pt x="1393" y="691"/>
                    <a:pt x="1393" y="691"/>
                  </a:cubicBezTo>
                  <a:cubicBezTo>
                    <a:pt x="1393" y="691"/>
                    <a:pt x="1393" y="691"/>
                    <a:pt x="1393" y="690"/>
                  </a:cubicBezTo>
                  <a:close/>
                </a:path>
              </a:pathLst>
            </a:custGeom>
            <a:solidFill>
              <a:srgbClr val="09305B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380" y="2889174"/>
              <a:ext cx="3750798" cy="2436281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6378898" y="-464830"/>
            <a:ext cx="6665387" cy="2358190"/>
            <a:chOff x="2899718" y="-409074"/>
            <a:chExt cx="6665387" cy="2358190"/>
          </a:xfrm>
        </p:grpSpPr>
        <p:sp>
          <p:nvSpPr>
            <p:cNvPr id="23" name="任意多边形 22"/>
            <p:cNvSpPr/>
            <p:nvPr/>
          </p:nvSpPr>
          <p:spPr>
            <a:xfrm>
              <a:off x="2899718" y="0"/>
              <a:ext cx="4720283" cy="1128583"/>
            </a:xfrm>
            <a:custGeom>
              <a:avLst/>
              <a:gdLst>
                <a:gd name="connsiteX0" fmla="*/ 10298 w 4720283"/>
                <a:gd name="connsiteY0" fmla="*/ 0 h 1128583"/>
                <a:gd name="connsiteX1" fmla="*/ 4489660 w 4720283"/>
                <a:gd name="connsiteY1" fmla="*/ 0 h 1128583"/>
                <a:gd name="connsiteX2" fmla="*/ 4505996 w 4720283"/>
                <a:gd name="connsiteY2" fmla="*/ 8867 h 1128583"/>
                <a:gd name="connsiteX3" fmla="*/ 4720283 w 4720283"/>
                <a:gd name="connsiteY3" fmla="*/ 411893 h 1128583"/>
                <a:gd name="connsiteX4" fmla="*/ 4234250 w 4720283"/>
                <a:gd name="connsiteY4" fmla="*/ 897926 h 1128583"/>
                <a:gd name="connsiteX5" fmla="*/ 3831224 w 4720283"/>
                <a:gd name="connsiteY5" fmla="*/ 683639 h 1128583"/>
                <a:gd name="connsiteX6" fmla="*/ 3810140 w 4720283"/>
                <a:gd name="connsiteY6" fmla="*/ 644794 h 1128583"/>
                <a:gd name="connsiteX7" fmla="*/ 3794333 w 4720283"/>
                <a:gd name="connsiteY7" fmla="*/ 663953 h 1128583"/>
                <a:gd name="connsiteX8" fmla="*/ 3468131 w 4720283"/>
                <a:gd name="connsiteY8" fmla="*/ 799070 h 1128583"/>
                <a:gd name="connsiteX9" fmla="*/ 3375159 w 4720283"/>
                <a:gd name="connsiteY9" fmla="*/ 789698 h 1128583"/>
                <a:gd name="connsiteX10" fmla="*/ 3298531 w 4720283"/>
                <a:gd name="connsiteY10" fmla="*/ 765911 h 1128583"/>
                <a:gd name="connsiteX11" fmla="*/ 3250301 w 4720283"/>
                <a:gd name="connsiteY11" fmla="*/ 854105 h 1128583"/>
                <a:gd name="connsiteX12" fmla="*/ 2792628 w 4720283"/>
                <a:gd name="connsiteY12" fmla="*/ 1095632 h 1128583"/>
                <a:gd name="connsiteX13" fmla="*/ 2484036 w 4720283"/>
                <a:gd name="connsiteY13" fmla="*/ 1002074 h 1128583"/>
                <a:gd name="connsiteX14" fmla="*/ 2420455 w 4720283"/>
                <a:gd name="connsiteY14" fmla="*/ 950006 h 1128583"/>
                <a:gd name="connsiteX15" fmla="*/ 2377630 w 4720283"/>
                <a:gd name="connsiteY15" fmla="*/ 1001911 h 1128583"/>
                <a:gd name="connsiteX16" fmla="*/ 2071816 w 4720283"/>
                <a:gd name="connsiteY16" fmla="*/ 1128583 h 1128583"/>
                <a:gd name="connsiteX17" fmla="*/ 1713191 w 4720283"/>
                <a:gd name="connsiteY17" fmla="*/ 937904 h 1128583"/>
                <a:gd name="connsiteX18" fmla="*/ 1706744 w 4720283"/>
                <a:gd name="connsiteY18" fmla="*/ 926026 h 1128583"/>
                <a:gd name="connsiteX19" fmla="*/ 1651676 w 4720283"/>
                <a:gd name="connsiteY19" fmla="*/ 968530 h 1128583"/>
                <a:gd name="connsiteX20" fmla="*/ 1437504 w 4720283"/>
                <a:gd name="connsiteY20" fmla="*/ 1029730 h 1128583"/>
                <a:gd name="connsiteX21" fmla="*/ 1054444 w 4720283"/>
                <a:gd name="connsiteY21" fmla="*/ 671384 h 1128583"/>
                <a:gd name="connsiteX22" fmla="*/ 1084547 w 4720283"/>
                <a:gd name="connsiteY22" fmla="*/ 531900 h 1128583"/>
                <a:gd name="connsiteX23" fmla="*/ 1084977 w 4720283"/>
                <a:gd name="connsiteY23" fmla="*/ 531159 h 1128583"/>
                <a:gd name="connsiteX24" fmla="*/ 978495 w 4720283"/>
                <a:gd name="connsiteY24" fmla="*/ 575435 h 1128583"/>
                <a:gd name="connsiteX25" fmla="*/ 704336 w 4720283"/>
                <a:gd name="connsiteY25" fmla="*/ 617838 h 1128583"/>
                <a:gd name="connsiteX26" fmla="*/ 0 w 4720283"/>
                <a:gd name="connsiteY26" fmla="*/ 78259 h 112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20283" h="1128583">
                  <a:moveTo>
                    <a:pt x="10298" y="0"/>
                  </a:moveTo>
                  <a:lnTo>
                    <a:pt x="4489660" y="0"/>
                  </a:lnTo>
                  <a:lnTo>
                    <a:pt x="4505996" y="8867"/>
                  </a:lnTo>
                  <a:cubicBezTo>
                    <a:pt x="4635282" y="96210"/>
                    <a:pt x="4720283" y="244125"/>
                    <a:pt x="4720283" y="411893"/>
                  </a:cubicBezTo>
                  <a:cubicBezTo>
                    <a:pt x="4720283" y="680322"/>
                    <a:pt x="4502679" y="897926"/>
                    <a:pt x="4234250" y="897926"/>
                  </a:cubicBezTo>
                  <a:cubicBezTo>
                    <a:pt x="4066482" y="897926"/>
                    <a:pt x="3918568" y="812924"/>
                    <a:pt x="3831224" y="683639"/>
                  </a:cubicBezTo>
                  <a:lnTo>
                    <a:pt x="3810140" y="644794"/>
                  </a:lnTo>
                  <a:lnTo>
                    <a:pt x="3794333" y="663953"/>
                  </a:lnTo>
                  <a:cubicBezTo>
                    <a:pt x="3710850" y="747435"/>
                    <a:pt x="3595520" y="799070"/>
                    <a:pt x="3468131" y="799070"/>
                  </a:cubicBezTo>
                  <a:cubicBezTo>
                    <a:pt x="3436283" y="799070"/>
                    <a:pt x="3405190" y="795843"/>
                    <a:pt x="3375159" y="789698"/>
                  </a:cubicBezTo>
                  <a:lnTo>
                    <a:pt x="3298531" y="765911"/>
                  </a:lnTo>
                  <a:lnTo>
                    <a:pt x="3250301" y="854105"/>
                  </a:lnTo>
                  <a:cubicBezTo>
                    <a:pt x="3151114" y="999825"/>
                    <a:pt x="2983143" y="1095632"/>
                    <a:pt x="2792628" y="1095632"/>
                  </a:cubicBezTo>
                  <a:cubicBezTo>
                    <a:pt x="2678318" y="1095632"/>
                    <a:pt x="2572125" y="1061142"/>
                    <a:pt x="2484036" y="1002074"/>
                  </a:cubicBezTo>
                  <a:lnTo>
                    <a:pt x="2420455" y="950006"/>
                  </a:lnTo>
                  <a:lnTo>
                    <a:pt x="2377630" y="1001911"/>
                  </a:lnTo>
                  <a:cubicBezTo>
                    <a:pt x="2299366" y="1080175"/>
                    <a:pt x="2191244" y="1128583"/>
                    <a:pt x="2071816" y="1128583"/>
                  </a:cubicBezTo>
                  <a:cubicBezTo>
                    <a:pt x="1922531" y="1128583"/>
                    <a:pt x="1790912" y="1052946"/>
                    <a:pt x="1713191" y="937904"/>
                  </a:cubicBezTo>
                  <a:lnTo>
                    <a:pt x="1706744" y="926026"/>
                  </a:lnTo>
                  <a:lnTo>
                    <a:pt x="1651676" y="968530"/>
                  </a:lnTo>
                  <a:cubicBezTo>
                    <a:pt x="1590539" y="1007169"/>
                    <a:pt x="1516838" y="1029730"/>
                    <a:pt x="1437504" y="1029730"/>
                  </a:cubicBezTo>
                  <a:cubicBezTo>
                    <a:pt x="1225946" y="1029730"/>
                    <a:pt x="1054444" y="869293"/>
                    <a:pt x="1054444" y="671384"/>
                  </a:cubicBezTo>
                  <a:cubicBezTo>
                    <a:pt x="1054444" y="621907"/>
                    <a:pt x="1065163" y="574772"/>
                    <a:pt x="1084547" y="531900"/>
                  </a:cubicBezTo>
                  <a:lnTo>
                    <a:pt x="1084977" y="531159"/>
                  </a:lnTo>
                  <a:lnTo>
                    <a:pt x="978495" y="575435"/>
                  </a:lnTo>
                  <a:cubicBezTo>
                    <a:pt x="894230" y="602739"/>
                    <a:pt x="801584" y="617838"/>
                    <a:pt x="704336" y="617838"/>
                  </a:cubicBezTo>
                  <a:cubicBezTo>
                    <a:pt x="315342" y="617838"/>
                    <a:pt x="0" y="376260"/>
                    <a:pt x="0" y="78259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4728519" y="-74140"/>
              <a:ext cx="3278660" cy="1293341"/>
            </a:xfrm>
            <a:custGeom>
              <a:avLst/>
              <a:gdLst>
                <a:gd name="connsiteX0" fmla="*/ 2875006 w 3278660"/>
                <a:gd name="connsiteY0" fmla="*/ 0 h 1293341"/>
                <a:gd name="connsiteX1" fmla="*/ 3278660 w 3278660"/>
                <a:gd name="connsiteY1" fmla="*/ 403654 h 1293341"/>
                <a:gd name="connsiteX2" fmla="*/ 2875006 w 3278660"/>
                <a:gd name="connsiteY2" fmla="*/ 807308 h 1293341"/>
                <a:gd name="connsiteX3" fmla="*/ 2589580 w 3278660"/>
                <a:gd name="connsiteY3" fmla="*/ 689081 h 1293341"/>
                <a:gd name="connsiteX4" fmla="*/ 2575705 w 3278660"/>
                <a:gd name="connsiteY4" fmla="*/ 672264 h 1293341"/>
                <a:gd name="connsiteX5" fmla="*/ 2539012 w 3278660"/>
                <a:gd name="connsiteY5" fmla="*/ 726686 h 1293341"/>
                <a:gd name="connsiteX6" fmla="*/ 2364260 w 3278660"/>
                <a:gd name="connsiteY6" fmla="*/ 799071 h 1293341"/>
                <a:gd name="connsiteX7" fmla="*/ 2226084 w 3278660"/>
                <a:gd name="connsiteY7" fmla="*/ 756864 h 1293341"/>
                <a:gd name="connsiteX8" fmla="*/ 2214305 w 3278660"/>
                <a:gd name="connsiteY8" fmla="*/ 747146 h 1293341"/>
                <a:gd name="connsiteX9" fmla="*/ 2199004 w 3278660"/>
                <a:gd name="connsiteY9" fmla="*/ 759770 h 1293341"/>
                <a:gd name="connsiteX10" fmla="*/ 1989438 w 3278660"/>
                <a:gd name="connsiteY10" fmla="*/ 823784 h 1293341"/>
                <a:gd name="connsiteX11" fmla="*/ 1843540 w 3278660"/>
                <a:gd name="connsiteY11" fmla="*/ 794329 h 1293341"/>
                <a:gd name="connsiteX12" fmla="*/ 1817629 w 3278660"/>
                <a:gd name="connsiteY12" fmla="*/ 780265 h 1293341"/>
                <a:gd name="connsiteX13" fmla="*/ 1802906 w 3278660"/>
                <a:gd name="connsiteY13" fmla="*/ 853192 h 1293341"/>
                <a:gd name="connsiteX14" fmla="*/ 1499287 w 3278660"/>
                <a:gd name="connsiteY14" fmla="*/ 1054444 h 1293341"/>
                <a:gd name="connsiteX15" fmla="*/ 1315052 w 3278660"/>
                <a:gd name="connsiteY15" fmla="*/ 998168 h 1293341"/>
                <a:gd name="connsiteX16" fmla="*/ 1311710 w 3278660"/>
                <a:gd name="connsiteY16" fmla="*/ 995411 h 1293341"/>
                <a:gd name="connsiteX17" fmla="*/ 1267296 w 3278660"/>
                <a:gd name="connsiteY17" fmla="*/ 1077238 h 1293341"/>
                <a:gd name="connsiteX18" fmla="*/ 860855 w 3278660"/>
                <a:gd name="connsiteY18" fmla="*/ 1293341 h 1293341"/>
                <a:gd name="connsiteX19" fmla="*/ 409221 w 3278660"/>
                <a:gd name="connsiteY19" fmla="*/ 993978 h 1293341"/>
                <a:gd name="connsiteX20" fmla="*/ 388934 w 3278660"/>
                <a:gd name="connsiteY20" fmla="*/ 928623 h 1293341"/>
                <a:gd name="connsiteX21" fmla="*/ 366584 w 3278660"/>
                <a:gd name="connsiteY21" fmla="*/ 930876 h 1293341"/>
                <a:gd name="connsiteX22" fmla="*/ 0 w 3278660"/>
                <a:gd name="connsiteY22" fmla="*/ 564292 h 1293341"/>
                <a:gd name="connsiteX23" fmla="*/ 366584 w 3278660"/>
                <a:gd name="connsiteY23" fmla="*/ 197708 h 1293341"/>
                <a:gd name="connsiteX24" fmla="*/ 625798 w 3278660"/>
                <a:gd name="connsiteY24" fmla="*/ 305078 h 1293341"/>
                <a:gd name="connsiteX25" fmla="*/ 665977 w 3278660"/>
                <a:gd name="connsiteY25" fmla="*/ 353775 h 1293341"/>
                <a:gd name="connsiteX26" fmla="*/ 670066 w 3278660"/>
                <a:gd name="connsiteY26" fmla="*/ 351556 h 1293341"/>
                <a:gd name="connsiteX27" fmla="*/ 860855 w 3278660"/>
                <a:gd name="connsiteY27" fmla="*/ 313037 h 1293341"/>
                <a:gd name="connsiteX28" fmla="*/ 1207444 w 3278660"/>
                <a:gd name="connsiteY28" fmla="*/ 456599 h 1293341"/>
                <a:gd name="connsiteX29" fmla="*/ 1251439 w 3278660"/>
                <a:gd name="connsiteY29" fmla="*/ 509922 h 1293341"/>
                <a:gd name="connsiteX30" fmla="*/ 1266285 w 3278660"/>
                <a:gd name="connsiteY30" fmla="*/ 491928 h 1293341"/>
                <a:gd name="connsiteX31" fmla="*/ 1499287 w 3278660"/>
                <a:gd name="connsiteY31" fmla="*/ 395416 h 1293341"/>
                <a:gd name="connsiteX32" fmla="*/ 1565695 w 3278660"/>
                <a:gd name="connsiteY32" fmla="*/ 402111 h 1293341"/>
                <a:gd name="connsiteX33" fmla="*/ 1617711 w 3278660"/>
                <a:gd name="connsiteY33" fmla="*/ 418257 h 1293341"/>
                <a:gd name="connsiteX34" fmla="*/ 1622231 w 3278660"/>
                <a:gd name="connsiteY34" fmla="*/ 373422 h 1293341"/>
                <a:gd name="connsiteX35" fmla="*/ 1989438 w 3278660"/>
                <a:gd name="connsiteY35" fmla="*/ 74140 h 1293341"/>
                <a:gd name="connsiteX36" fmla="*/ 2334804 w 3278660"/>
                <a:gd name="connsiteY36" fmla="*/ 303065 h 1293341"/>
                <a:gd name="connsiteX37" fmla="*/ 2336220 w 3278660"/>
                <a:gd name="connsiteY37" fmla="*/ 307626 h 1293341"/>
                <a:gd name="connsiteX38" fmla="*/ 2364260 w 3278660"/>
                <a:gd name="connsiteY38" fmla="*/ 304799 h 1293341"/>
                <a:gd name="connsiteX39" fmla="*/ 2460456 w 3278660"/>
                <a:gd name="connsiteY39" fmla="*/ 324220 h 1293341"/>
                <a:gd name="connsiteX40" fmla="*/ 2478379 w 3278660"/>
                <a:gd name="connsiteY40" fmla="*/ 333948 h 1293341"/>
                <a:gd name="connsiteX41" fmla="*/ 2479553 w 3278660"/>
                <a:gd name="connsiteY41" fmla="*/ 322304 h 1293341"/>
                <a:gd name="connsiteX42" fmla="*/ 2875006 w 3278660"/>
                <a:gd name="connsiteY42" fmla="*/ 0 h 1293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278660" h="1293341">
                  <a:moveTo>
                    <a:pt x="2875006" y="0"/>
                  </a:moveTo>
                  <a:cubicBezTo>
                    <a:pt x="3097938" y="0"/>
                    <a:pt x="3278660" y="180722"/>
                    <a:pt x="3278660" y="403654"/>
                  </a:cubicBezTo>
                  <a:cubicBezTo>
                    <a:pt x="3278660" y="626586"/>
                    <a:pt x="3097938" y="807308"/>
                    <a:pt x="2875006" y="807308"/>
                  </a:cubicBezTo>
                  <a:cubicBezTo>
                    <a:pt x="2763540" y="807308"/>
                    <a:pt x="2662627" y="762128"/>
                    <a:pt x="2589580" y="689081"/>
                  </a:cubicBezTo>
                  <a:lnTo>
                    <a:pt x="2575705" y="672264"/>
                  </a:lnTo>
                  <a:lnTo>
                    <a:pt x="2539012" y="726686"/>
                  </a:lnTo>
                  <a:cubicBezTo>
                    <a:pt x="2494289" y="771409"/>
                    <a:pt x="2432504" y="799071"/>
                    <a:pt x="2364260" y="799071"/>
                  </a:cubicBezTo>
                  <a:cubicBezTo>
                    <a:pt x="2313076" y="799071"/>
                    <a:pt x="2265527" y="783511"/>
                    <a:pt x="2226084" y="756864"/>
                  </a:cubicBezTo>
                  <a:lnTo>
                    <a:pt x="2214305" y="747146"/>
                  </a:lnTo>
                  <a:lnTo>
                    <a:pt x="2199004" y="759770"/>
                  </a:lnTo>
                  <a:cubicBezTo>
                    <a:pt x="2139182" y="800185"/>
                    <a:pt x="2067066" y="823784"/>
                    <a:pt x="1989438" y="823784"/>
                  </a:cubicBezTo>
                  <a:cubicBezTo>
                    <a:pt x="1937686" y="823784"/>
                    <a:pt x="1888383" y="813296"/>
                    <a:pt x="1843540" y="794329"/>
                  </a:cubicBezTo>
                  <a:lnTo>
                    <a:pt x="1817629" y="780265"/>
                  </a:lnTo>
                  <a:lnTo>
                    <a:pt x="1802906" y="853192"/>
                  </a:lnTo>
                  <a:cubicBezTo>
                    <a:pt x="1752883" y="971460"/>
                    <a:pt x="1635776" y="1054444"/>
                    <a:pt x="1499287" y="1054444"/>
                  </a:cubicBezTo>
                  <a:cubicBezTo>
                    <a:pt x="1431042" y="1054444"/>
                    <a:pt x="1367643" y="1033698"/>
                    <a:pt x="1315052" y="998168"/>
                  </a:cubicBezTo>
                  <a:lnTo>
                    <a:pt x="1311710" y="995411"/>
                  </a:lnTo>
                  <a:lnTo>
                    <a:pt x="1267296" y="1077238"/>
                  </a:lnTo>
                  <a:cubicBezTo>
                    <a:pt x="1179212" y="1207619"/>
                    <a:pt x="1030044" y="1293341"/>
                    <a:pt x="860855" y="1293341"/>
                  </a:cubicBezTo>
                  <a:cubicBezTo>
                    <a:pt x="657828" y="1293341"/>
                    <a:pt x="483631" y="1169901"/>
                    <a:pt x="409221" y="993978"/>
                  </a:cubicBezTo>
                  <a:lnTo>
                    <a:pt x="388934" y="928623"/>
                  </a:lnTo>
                  <a:lnTo>
                    <a:pt x="366584" y="930876"/>
                  </a:lnTo>
                  <a:cubicBezTo>
                    <a:pt x="164125" y="930876"/>
                    <a:pt x="0" y="766751"/>
                    <a:pt x="0" y="564292"/>
                  </a:cubicBezTo>
                  <a:cubicBezTo>
                    <a:pt x="0" y="361833"/>
                    <a:pt x="164125" y="197708"/>
                    <a:pt x="366584" y="197708"/>
                  </a:cubicBezTo>
                  <a:cubicBezTo>
                    <a:pt x="467813" y="197708"/>
                    <a:pt x="559459" y="238739"/>
                    <a:pt x="625798" y="305078"/>
                  </a:cubicBezTo>
                  <a:lnTo>
                    <a:pt x="665977" y="353775"/>
                  </a:lnTo>
                  <a:lnTo>
                    <a:pt x="670066" y="351556"/>
                  </a:lnTo>
                  <a:cubicBezTo>
                    <a:pt x="728707" y="326753"/>
                    <a:pt x="793179" y="313037"/>
                    <a:pt x="860855" y="313037"/>
                  </a:cubicBezTo>
                  <a:cubicBezTo>
                    <a:pt x="996206" y="313037"/>
                    <a:pt x="1118744" y="367899"/>
                    <a:pt x="1207444" y="456599"/>
                  </a:cubicBezTo>
                  <a:lnTo>
                    <a:pt x="1251439" y="509922"/>
                  </a:lnTo>
                  <a:lnTo>
                    <a:pt x="1266285" y="491928"/>
                  </a:lnTo>
                  <a:cubicBezTo>
                    <a:pt x="1325915" y="432298"/>
                    <a:pt x="1408294" y="395416"/>
                    <a:pt x="1499287" y="395416"/>
                  </a:cubicBezTo>
                  <a:cubicBezTo>
                    <a:pt x="1522035" y="395416"/>
                    <a:pt x="1544245" y="397721"/>
                    <a:pt x="1565695" y="402111"/>
                  </a:cubicBezTo>
                  <a:lnTo>
                    <a:pt x="1617711" y="418257"/>
                  </a:lnTo>
                  <a:lnTo>
                    <a:pt x="1622231" y="373422"/>
                  </a:lnTo>
                  <a:cubicBezTo>
                    <a:pt x="1657182" y="202623"/>
                    <a:pt x="1808306" y="74140"/>
                    <a:pt x="1989438" y="74140"/>
                  </a:cubicBezTo>
                  <a:cubicBezTo>
                    <a:pt x="2144694" y="74140"/>
                    <a:pt x="2277903" y="168535"/>
                    <a:pt x="2334804" y="303065"/>
                  </a:cubicBezTo>
                  <a:lnTo>
                    <a:pt x="2336220" y="307626"/>
                  </a:lnTo>
                  <a:lnTo>
                    <a:pt x="2364260" y="304799"/>
                  </a:lnTo>
                  <a:cubicBezTo>
                    <a:pt x="2398382" y="304799"/>
                    <a:pt x="2430889" y="311715"/>
                    <a:pt x="2460456" y="324220"/>
                  </a:cubicBezTo>
                  <a:lnTo>
                    <a:pt x="2478379" y="333948"/>
                  </a:lnTo>
                  <a:lnTo>
                    <a:pt x="2479553" y="322304"/>
                  </a:lnTo>
                  <a:cubicBezTo>
                    <a:pt x="2517192" y="138365"/>
                    <a:pt x="2679941" y="0"/>
                    <a:pt x="2875006" y="0"/>
                  </a:cubicBezTo>
                  <a:close/>
                </a:path>
              </a:pathLst>
            </a:cu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3344562" y="65903"/>
              <a:ext cx="1425147" cy="922639"/>
            </a:xfrm>
            <a:custGeom>
              <a:avLst/>
              <a:gdLst>
                <a:gd name="connsiteX0" fmla="*/ 1198606 w 1425147"/>
                <a:gd name="connsiteY0" fmla="*/ 469557 h 922639"/>
                <a:gd name="connsiteX1" fmla="*/ 1425147 w 1425147"/>
                <a:gd name="connsiteY1" fmla="*/ 696098 h 922639"/>
                <a:gd name="connsiteX2" fmla="*/ 1198606 w 1425147"/>
                <a:gd name="connsiteY2" fmla="*/ 922639 h 922639"/>
                <a:gd name="connsiteX3" fmla="*/ 972065 w 1425147"/>
                <a:gd name="connsiteY3" fmla="*/ 696098 h 922639"/>
                <a:gd name="connsiteX4" fmla="*/ 1198606 w 1425147"/>
                <a:gd name="connsiteY4" fmla="*/ 469557 h 922639"/>
                <a:gd name="connsiteX5" fmla="*/ 778476 w 1425147"/>
                <a:gd name="connsiteY5" fmla="*/ 0 h 922639"/>
                <a:gd name="connsiteX6" fmla="*/ 1046206 w 1425147"/>
                <a:gd name="connsiteY6" fmla="*/ 267730 h 922639"/>
                <a:gd name="connsiteX7" fmla="*/ 832433 w 1425147"/>
                <a:gd name="connsiteY7" fmla="*/ 530021 h 922639"/>
                <a:gd name="connsiteX8" fmla="*/ 782075 w 1425147"/>
                <a:gd name="connsiteY8" fmla="*/ 535097 h 922639"/>
                <a:gd name="connsiteX9" fmla="*/ 774646 w 1425147"/>
                <a:gd name="connsiteY9" fmla="*/ 588619 h 922639"/>
                <a:gd name="connsiteX10" fmla="*/ 391298 w 1425147"/>
                <a:gd name="connsiteY10" fmla="*/ 815547 h 922639"/>
                <a:gd name="connsiteX11" fmla="*/ 0 w 1425147"/>
                <a:gd name="connsiteY11" fmla="*/ 531341 h 922639"/>
                <a:gd name="connsiteX12" fmla="*/ 391298 w 1425147"/>
                <a:gd name="connsiteY12" fmla="*/ 247135 h 922639"/>
                <a:gd name="connsiteX13" fmla="*/ 470158 w 1425147"/>
                <a:gd name="connsiteY13" fmla="*/ 252909 h 922639"/>
                <a:gd name="connsiteX14" fmla="*/ 511841 w 1425147"/>
                <a:gd name="connsiteY14" fmla="*/ 262307 h 922639"/>
                <a:gd name="connsiteX15" fmla="*/ 531785 w 1425147"/>
                <a:gd name="connsiteY15" fmla="*/ 163517 h 922639"/>
                <a:gd name="connsiteX16" fmla="*/ 778476 w 1425147"/>
                <a:gd name="connsiteY16" fmla="*/ 0 h 92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5147" h="922639">
                  <a:moveTo>
                    <a:pt x="1198606" y="469557"/>
                  </a:moveTo>
                  <a:cubicBezTo>
                    <a:pt x="1323721" y="469557"/>
                    <a:pt x="1425147" y="570983"/>
                    <a:pt x="1425147" y="696098"/>
                  </a:cubicBezTo>
                  <a:cubicBezTo>
                    <a:pt x="1425147" y="821213"/>
                    <a:pt x="1323721" y="922639"/>
                    <a:pt x="1198606" y="922639"/>
                  </a:cubicBezTo>
                  <a:cubicBezTo>
                    <a:pt x="1073491" y="922639"/>
                    <a:pt x="972065" y="821213"/>
                    <a:pt x="972065" y="696098"/>
                  </a:cubicBezTo>
                  <a:cubicBezTo>
                    <a:pt x="972065" y="570983"/>
                    <a:pt x="1073491" y="469557"/>
                    <a:pt x="1198606" y="469557"/>
                  </a:cubicBezTo>
                  <a:close/>
                  <a:moveTo>
                    <a:pt x="778476" y="0"/>
                  </a:moveTo>
                  <a:cubicBezTo>
                    <a:pt x="926339" y="0"/>
                    <a:pt x="1046206" y="119867"/>
                    <a:pt x="1046206" y="267730"/>
                  </a:cubicBezTo>
                  <a:cubicBezTo>
                    <a:pt x="1046206" y="397110"/>
                    <a:pt x="954433" y="505056"/>
                    <a:pt x="832433" y="530021"/>
                  </a:cubicBezTo>
                  <a:lnTo>
                    <a:pt x="782075" y="535097"/>
                  </a:lnTo>
                  <a:lnTo>
                    <a:pt x="774646" y="588619"/>
                  </a:lnTo>
                  <a:cubicBezTo>
                    <a:pt x="738159" y="718127"/>
                    <a:pt x="580392" y="815547"/>
                    <a:pt x="391298" y="815547"/>
                  </a:cubicBezTo>
                  <a:cubicBezTo>
                    <a:pt x="175190" y="815547"/>
                    <a:pt x="0" y="688304"/>
                    <a:pt x="0" y="531341"/>
                  </a:cubicBezTo>
                  <a:cubicBezTo>
                    <a:pt x="0" y="374378"/>
                    <a:pt x="175190" y="247135"/>
                    <a:pt x="391298" y="247135"/>
                  </a:cubicBezTo>
                  <a:cubicBezTo>
                    <a:pt x="418311" y="247135"/>
                    <a:pt x="444686" y="249123"/>
                    <a:pt x="470158" y="252909"/>
                  </a:cubicBezTo>
                  <a:lnTo>
                    <a:pt x="511841" y="262307"/>
                  </a:lnTo>
                  <a:lnTo>
                    <a:pt x="531785" y="163517"/>
                  </a:lnTo>
                  <a:cubicBezTo>
                    <a:pt x="572429" y="67425"/>
                    <a:pt x="667579" y="0"/>
                    <a:pt x="778476" y="0"/>
                  </a:cubicBezTo>
                  <a:close/>
                </a:path>
              </a:pathLst>
            </a:cu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6148137" y="-409074"/>
              <a:ext cx="3416968" cy="2358190"/>
            </a:xfrm>
            <a:custGeom>
              <a:avLst/>
              <a:gdLst>
                <a:gd name="connsiteX0" fmla="*/ 2815389 w 3416968"/>
                <a:gd name="connsiteY0" fmla="*/ 0 h 2358190"/>
                <a:gd name="connsiteX1" fmla="*/ 3416968 w 3416968"/>
                <a:gd name="connsiteY1" fmla="*/ 601579 h 2358190"/>
                <a:gd name="connsiteX2" fmla="*/ 2815389 w 3416968"/>
                <a:gd name="connsiteY2" fmla="*/ 1203158 h 2358190"/>
                <a:gd name="connsiteX3" fmla="*/ 2814176 w 3416968"/>
                <a:gd name="connsiteY3" fmla="*/ 1203036 h 2358190"/>
                <a:gd name="connsiteX4" fmla="*/ 2832730 w 3416968"/>
                <a:gd name="connsiteY4" fmla="*/ 1262808 h 2358190"/>
                <a:gd name="connsiteX5" fmla="*/ 2839452 w 3416968"/>
                <a:gd name="connsiteY5" fmla="*/ 1329489 h 2358190"/>
                <a:gd name="connsiteX6" fmla="*/ 2508584 w 3416968"/>
                <a:gd name="connsiteY6" fmla="*/ 1660357 h 2358190"/>
                <a:gd name="connsiteX7" fmla="*/ 2234223 w 3416968"/>
                <a:gd name="connsiteY7" fmla="*/ 1514480 h 2358190"/>
                <a:gd name="connsiteX8" fmla="*/ 2203889 w 3416968"/>
                <a:gd name="connsiteY8" fmla="*/ 1458594 h 2358190"/>
                <a:gd name="connsiteX9" fmla="*/ 2188246 w 3416968"/>
                <a:gd name="connsiteY9" fmla="*/ 1466602 h 2358190"/>
                <a:gd name="connsiteX10" fmla="*/ 2127719 w 3416968"/>
                <a:gd name="connsiteY10" fmla="*/ 1485390 h 2358190"/>
                <a:gd name="connsiteX11" fmla="*/ 2129589 w 3416968"/>
                <a:gd name="connsiteY11" fmla="*/ 1503947 h 2358190"/>
                <a:gd name="connsiteX12" fmla="*/ 1564105 w 3416968"/>
                <a:gd name="connsiteY12" fmla="*/ 2069431 h 2358190"/>
                <a:gd name="connsiteX13" fmla="*/ 1164248 w 3416968"/>
                <a:gd name="connsiteY13" fmla="*/ 1903805 h 2358190"/>
                <a:gd name="connsiteX14" fmla="*/ 1161908 w 3416968"/>
                <a:gd name="connsiteY14" fmla="*/ 1900969 h 2358190"/>
                <a:gd name="connsiteX15" fmla="*/ 1161030 w 3416968"/>
                <a:gd name="connsiteY15" fmla="*/ 1901694 h 2358190"/>
                <a:gd name="connsiteX16" fmla="*/ 848226 w 3416968"/>
                <a:gd name="connsiteY16" fmla="*/ 1997242 h 2358190"/>
                <a:gd name="connsiteX17" fmla="*/ 847578 w 3416968"/>
                <a:gd name="connsiteY17" fmla="*/ 1997177 h 2358190"/>
                <a:gd name="connsiteX18" fmla="*/ 845565 w 3416968"/>
                <a:gd name="connsiteY18" fmla="*/ 2017149 h 2358190"/>
                <a:gd name="connsiteX19" fmla="*/ 427121 w 3416968"/>
                <a:gd name="connsiteY19" fmla="*/ 2358190 h 2358190"/>
                <a:gd name="connsiteX20" fmla="*/ 0 w 3416968"/>
                <a:gd name="connsiteY20" fmla="*/ 1931069 h 2358190"/>
                <a:gd name="connsiteX21" fmla="*/ 260866 w 3416968"/>
                <a:gd name="connsiteY21" fmla="*/ 1537513 h 2358190"/>
                <a:gd name="connsiteX22" fmla="*/ 297661 w 3416968"/>
                <a:gd name="connsiteY22" fmla="*/ 1526092 h 2358190"/>
                <a:gd name="connsiteX23" fmla="*/ 288758 w 3416968"/>
                <a:gd name="connsiteY23" fmla="*/ 1437774 h 2358190"/>
                <a:gd name="connsiteX24" fmla="*/ 848226 w 3416968"/>
                <a:gd name="connsiteY24" fmla="*/ 878306 h 2358190"/>
                <a:gd name="connsiteX25" fmla="*/ 1161030 w 3416968"/>
                <a:gd name="connsiteY25" fmla="*/ 973854 h 2358190"/>
                <a:gd name="connsiteX26" fmla="*/ 1241562 w 3416968"/>
                <a:gd name="connsiteY26" fmla="*/ 1040299 h 2358190"/>
                <a:gd name="connsiteX27" fmla="*/ 1247938 w 3416968"/>
                <a:gd name="connsiteY27" fmla="*/ 1035039 h 2358190"/>
                <a:gd name="connsiteX28" fmla="*/ 1477988 w 3416968"/>
                <a:gd name="connsiteY28" fmla="*/ 944979 h 2358190"/>
                <a:gd name="connsiteX29" fmla="*/ 1536900 w 3416968"/>
                <a:gd name="connsiteY29" fmla="*/ 940521 h 2358190"/>
                <a:gd name="connsiteX30" fmla="*/ 1537666 w 3416968"/>
                <a:gd name="connsiteY30" fmla="*/ 932922 h 2358190"/>
                <a:gd name="connsiteX31" fmla="*/ 2003258 w 3416968"/>
                <a:gd name="connsiteY31" fmla="*/ 553453 h 2358190"/>
                <a:gd name="connsiteX32" fmla="*/ 2166664 w 3416968"/>
                <a:gd name="connsiteY32" fmla="*/ 582291 h 2358190"/>
                <a:gd name="connsiteX33" fmla="*/ 2214097 w 3416968"/>
                <a:gd name="connsiteY33" fmla="*/ 604419 h 2358190"/>
                <a:gd name="connsiteX34" fmla="*/ 2213810 w 3416968"/>
                <a:gd name="connsiteY34" fmla="*/ 601579 h 2358190"/>
                <a:gd name="connsiteX35" fmla="*/ 2815389 w 3416968"/>
                <a:gd name="connsiteY35" fmla="*/ 0 h 235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16968" h="2358190">
                  <a:moveTo>
                    <a:pt x="2815389" y="0"/>
                  </a:moveTo>
                  <a:cubicBezTo>
                    <a:pt x="3147632" y="0"/>
                    <a:pt x="3416968" y="269336"/>
                    <a:pt x="3416968" y="601579"/>
                  </a:cubicBezTo>
                  <a:cubicBezTo>
                    <a:pt x="3416968" y="933822"/>
                    <a:pt x="3147632" y="1203158"/>
                    <a:pt x="2815389" y="1203158"/>
                  </a:cubicBezTo>
                  <a:lnTo>
                    <a:pt x="2814176" y="1203036"/>
                  </a:lnTo>
                  <a:lnTo>
                    <a:pt x="2832730" y="1262808"/>
                  </a:lnTo>
                  <a:cubicBezTo>
                    <a:pt x="2837137" y="1284346"/>
                    <a:pt x="2839452" y="1306647"/>
                    <a:pt x="2839452" y="1329489"/>
                  </a:cubicBezTo>
                  <a:cubicBezTo>
                    <a:pt x="2839452" y="1512222"/>
                    <a:pt x="2691317" y="1660357"/>
                    <a:pt x="2508584" y="1660357"/>
                  </a:cubicBezTo>
                  <a:cubicBezTo>
                    <a:pt x="2394376" y="1660357"/>
                    <a:pt x="2293683" y="1602492"/>
                    <a:pt x="2234223" y="1514480"/>
                  </a:cubicBezTo>
                  <a:lnTo>
                    <a:pt x="2203889" y="1458594"/>
                  </a:lnTo>
                  <a:lnTo>
                    <a:pt x="2188246" y="1466602"/>
                  </a:lnTo>
                  <a:lnTo>
                    <a:pt x="2127719" y="1485390"/>
                  </a:lnTo>
                  <a:lnTo>
                    <a:pt x="2129589" y="1503947"/>
                  </a:lnTo>
                  <a:cubicBezTo>
                    <a:pt x="2129589" y="1816255"/>
                    <a:pt x="1876413" y="2069431"/>
                    <a:pt x="1564105" y="2069431"/>
                  </a:cubicBezTo>
                  <a:cubicBezTo>
                    <a:pt x="1407951" y="2069431"/>
                    <a:pt x="1266580" y="2006137"/>
                    <a:pt x="1164248" y="1903805"/>
                  </a:cubicBezTo>
                  <a:lnTo>
                    <a:pt x="1161908" y="1900969"/>
                  </a:lnTo>
                  <a:lnTo>
                    <a:pt x="1161030" y="1901694"/>
                  </a:lnTo>
                  <a:cubicBezTo>
                    <a:pt x="1071739" y="1962018"/>
                    <a:pt x="964096" y="1997242"/>
                    <a:pt x="848226" y="1997242"/>
                  </a:cubicBezTo>
                  <a:lnTo>
                    <a:pt x="847578" y="1997177"/>
                  </a:lnTo>
                  <a:lnTo>
                    <a:pt x="845565" y="2017149"/>
                  </a:lnTo>
                  <a:cubicBezTo>
                    <a:pt x="805737" y="2211780"/>
                    <a:pt x="633527" y="2358190"/>
                    <a:pt x="427121" y="2358190"/>
                  </a:cubicBezTo>
                  <a:cubicBezTo>
                    <a:pt x="191229" y="2358190"/>
                    <a:pt x="0" y="2166961"/>
                    <a:pt x="0" y="1931069"/>
                  </a:cubicBezTo>
                  <a:cubicBezTo>
                    <a:pt x="0" y="1754150"/>
                    <a:pt x="107566" y="1602354"/>
                    <a:pt x="260866" y="1537513"/>
                  </a:cubicBezTo>
                  <a:lnTo>
                    <a:pt x="297661" y="1526092"/>
                  </a:lnTo>
                  <a:lnTo>
                    <a:pt x="288758" y="1437774"/>
                  </a:lnTo>
                  <a:cubicBezTo>
                    <a:pt x="288758" y="1128788"/>
                    <a:pt x="539240" y="878306"/>
                    <a:pt x="848226" y="878306"/>
                  </a:cubicBezTo>
                  <a:cubicBezTo>
                    <a:pt x="964096" y="878306"/>
                    <a:pt x="1071739" y="913530"/>
                    <a:pt x="1161030" y="973854"/>
                  </a:cubicBezTo>
                  <a:lnTo>
                    <a:pt x="1241562" y="1040299"/>
                  </a:lnTo>
                  <a:lnTo>
                    <a:pt x="1247938" y="1035039"/>
                  </a:lnTo>
                  <a:cubicBezTo>
                    <a:pt x="1315627" y="989309"/>
                    <a:pt x="1393749" y="957850"/>
                    <a:pt x="1477988" y="944979"/>
                  </a:cubicBezTo>
                  <a:lnTo>
                    <a:pt x="1536900" y="940521"/>
                  </a:lnTo>
                  <a:lnTo>
                    <a:pt x="1537666" y="932922"/>
                  </a:lnTo>
                  <a:cubicBezTo>
                    <a:pt x="1581981" y="716360"/>
                    <a:pt x="1773595" y="553453"/>
                    <a:pt x="2003258" y="553453"/>
                  </a:cubicBezTo>
                  <a:cubicBezTo>
                    <a:pt x="2060674" y="553453"/>
                    <a:pt x="2115712" y="563635"/>
                    <a:pt x="2166664" y="582291"/>
                  </a:cubicBezTo>
                  <a:lnTo>
                    <a:pt x="2214097" y="604419"/>
                  </a:lnTo>
                  <a:lnTo>
                    <a:pt x="2213810" y="601579"/>
                  </a:lnTo>
                  <a:cubicBezTo>
                    <a:pt x="2213810" y="269336"/>
                    <a:pt x="2483146" y="0"/>
                    <a:pt x="2815389" y="0"/>
                  </a:cubicBezTo>
                  <a:close/>
                </a:path>
              </a:pathLst>
            </a:cu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5907504" y="697831"/>
              <a:ext cx="2586790" cy="1130968"/>
            </a:xfrm>
            <a:custGeom>
              <a:avLst/>
              <a:gdLst>
                <a:gd name="connsiteX0" fmla="*/ 2201779 w 2586790"/>
                <a:gd name="connsiteY0" fmla="*/ 36095 h 1130968"/>
                <a:gd name="connsiteX1" fmla="*/ 2586790 w 2586790"/>
                <a:gd name="connsiteY1" fmla="*/ 421106 h 1130968"/>
                <a:gd name="connsiteX2" fmla="*/ 2201779 w 2586790"/>
                <a:gd name="connsiteY2" fmla="*/ 806117 h 1130968"/>
                <a:gd name="connsiteX3" fmla="*/ 2124186 w 2586790"/>
                <a:gd name="connsiteY3" fmla="*/ 798295 h 1130968"/>
                <a:gd name="connsiteX4" fmla="*/ 2056602 w 2586790"/>
                <a:gd name="connsiteY4" fmla="*/ 777316 h 1130968"/>
                <a:gd name="connsiteX5" fmla="*/ 2033502 w 2586790"/>
                <a:gd name="connsiteY5" fmla="*/ 851731 h 1130968"/>
                <a:gd name="connsiteX6" fmla="*/ 1612231 w 2586790"/>
                <a:gd name="connsiteY6" fmla="*/ 1130968 h 1130968"/>
                <a:gd name="connsiteX7" fmla="*/ 1155031 w 2586790"/>
                <a:gd name="connsiteY7" fmla="*/ 673768 h 1130968"/>
                <a:gd name="connsiteX8" fmla="*/ 1612231 w 2586790"/>
                <a:gd name="connsiteY8" fmla="*/ 216568 h 1130968"/>
                <a:gd name="connsiteX9" fmla="*/ 1790194 w 2586790"/>
                <a:gd name="connsiteY9" fmla="*/ 252497 h 1130968"/>
                <a:gd name="connsiteX10" fmla="*/ 1843810 w 2586790"/>
                <a:gd name="connsiteY10" fmla="*/ 281598 h 1130968"/>
                <a:gd name="connsiteX11" fmla="*/ 1847024 w 2586790"/>
                <a:gd name="connsiteY11" fmla="*/ 271242 h 1130968"/>
                <a:gd name="connsiteX12" fmla="*/ 2201779 w 2586790"/>
                <a:gd name="connsiteY12" fmla="*/ 36095 h 1130968"/>
                <a:gd name="connsiteX13" fmla="*/ 457200 w 2586790"/>
                <a:gd name="connsiteY13" fmla="*/ 0 h 1130968"/>
                <a:gd name="connsiteX14" fmla="*/ 914400 w 2586790"/>
                <a:gd name="connsiteY14" fmla="*/ 457200 h 1130968"/>
                <a:gd name="connsiteX15" fmla="*/ 457200 w 2586790"/>
                <a:gd name="connsiteY15" fmla="*/ 914400 h 1130968"/>
                <a:gd name="connsiteX16" fmla="*/ 0 w 2586790"/>
                <a:gd name="connsiteY16" fmla="*/ 457200 h 1130968"/>
                <a:gd name="connsiteX17" fmla="*/ 457200 w 2586790"/>
                <a:gd name="connsiteY17" fmla="*/ 0 h 113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86790" h="1130968">
                  <a:moveTo>
                    <a:pt x="2201779" y="36095"/>
                  </a:moveTo>
                  <a:cubicBezTo>
                    <a:pt x="2414415" y="36095"/>
                    <a:pt x="2586790" y="208470"/>
                    <a:pt x="2586790" y="421106"/>
                  </a:cubicBezTo>
                  <a:cubicBezTo>
                    <a:pt x="2586790" y="633742"/>
                    <a:pt x="2414415" y="806117"/>
                    <a:pt x="2201779" y="806117"/>
                  </a:cubicBezTo>
                  <a:cubicBezTo>
                    <a:pt x="2175200" y="806117"/>
                    <a:pt x="2149249" y="803424"/>
                    <a:pt x="2124186" y="798295"/>
                  </a:cubicBezTo>
                  <a:lnTo>
                    <a:pt x="2056602" y="777316"/>
                  </a:lnTo>
                  <a:lnTo>
                    <a:pt x="2033502" y="851731"/>
                  </a:lnTo>
                  <a:cubicBezTo>
                    <a:pt x="1964096" y="1015827"/>
                    <a:pt x="1801610" y="1130968"/>
                    <a:pt x="1612231" y="1130968"/>
                  </a:cubicBezTo>
                  <a:cubicBezTo>
                    <a:pt x="1359726" y="1130968"/>
                    <a:pt x="1155031" y="926273"/>
                    <a:pt x="1155031" y="673768"/>
                  </a:cubicBezTo>
                  <a:cubicBezTo>
                    <a:pt x="1155031" y="421263"/>
                    <a:pt x="1359726" y="216568"/>
                    <a:pt x="1612231" y="216568"/>
                  </a:cubicBezTo>
                  <a:cubicBezTo>
                    <a:pt x="1675357" y="216568"/>
                    <a:pt x="1735495" y="229361"/>
                    <a:pt x="1790194" y="252497"/>
                  </a:cubicBezTo>
                  <a:lnTo>
                    <a:pt x="1843810" y="281598"/>
                  </a:lnTo>
                  <a:lnTo>
                    <a:pt x="1847024" y="271242"/>
                  </a:lnTo>
                  <a:cubicBezTo>
                    <a:pt x="1905472" y="133056"/>
                    <a:pt x="2042302" y="36095"/>
                    <a:pt x="2201779" y="36095"/>
                  </a:cubicBezTo>
                  <a:close/>
                  <a:moveTo>
                    <a:pt x="457200" y="0"/>
                  </a:moveTo>
                  <a:cubicBezTo>
                    <a:pt x="709705" y="0"/>
                    <a:pt x="914400" y="204695"/>
                    <a:pt x="914400" y="457200"/>
                  </a:cubicBezTo>
                  <a:cubicBezTo>
                    <a:pt x="914400" y="709705"/>
                    <a:pt x="709705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>
            <a:off x="-11151" y="-1"/>
            <a:ext cx="7315200" cy="4148253"/>
          </a:xfrm>
          <a:custGeom>
            <a:avLst/>
            <a:gdLst>
              <a:gd name="connsiteX0" fmla="*/ 0 w 7315200"/>
              <a:gd name="connsiteY0" fmla="*/ 4337824 h 4337824"/>
              <a:gd name="connsiteX1" fmla="*/ 7304049 w 7315200"/>
              <a:gd name="connsiteY1" fmla="*/ 2988527 h 4337824"/>
              <a:gd name="connsiteX2" fmla="*/ 7315200 w 7315200"/>
              <a:gd name="connsiteY2" fmla="*/ 0 h 4337824"/>
              <a:gd name="connsiteX3" fmla="*/ 0 w 7315200"/>
              <a:gd name="connsiteY3" fmla="*/ 0 h 4337824"/>
              <a:gd name="connsiteX4" fmla="*/ 0 w 7315200"/>
              <a:gd name="connsiteY4" fmla="*/ 4337824 h 4337824"/>
              <a:gd name="connsiteX0-1" fmla="*/ 11151 w 7315200"/>
              <a:gd name="connsiteY0-2" fmla="*/ 4170556 h 4170556"/>
              <a:gd name="connsiteX1-3" fmla="*/ 7304049 w 7315200"/>
              <a:gd name="connsiteY1-4" fmla="*/ 2988527 h 4170556"/>
              <a:gd name="connsiteX2-5" fmla="*/ 7315200 w 7315200"/>
              <a:gd name="connsiteY2-6" fmla="*/ 0 h 4170556"/>
              <a:gd name="connsiteX3-7" fmla="*/ 0 w 7315200"/>
              <a:gd name="connsiteY3-8" fmla="*/ 0 h 4170556"/>
              <a:gd name="connsiteX4-9" fmla="*/ 11151 w 7315200"/>
              <a:gd name="connsiteY4-10" fmla="*/ 4170556 h 4170556"/>
              <a:gd name="connsiteX0-11" fmla="*/ 22303 w 7315200"/>
              <a:gd name="connsiteY0-12" fmla="*/ 4148253 h 4148253"/>
              <a:gd name="connsiteX1-13" fmla="*/ 7304049 w 7315200"/>
              <a:gd name="connsiteY1-14" fmla="*/ 2988527 h 4148253"/>
              <a:gd name="connsiteX2-15" fmla="*/ 7315200 w 7315200"/>
              <a:gd name="connsiteY2-16" fmla="*/ 0 h 4148253"/>
              <a:gd name="connsiteX3-17" fmla="*/ 0 w 7315200"/>
              <a:gd name="connsiteY3-18" fmla="*/ 0 h 4148253"/>
              <a:gd name="connsiteX4-19" fmla="*/ 22303 w 7315200"/>
              <a:gd name="connsiteY4-20" fmla="*/ 4148253 h 41482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315200" h="4148253">
                <a:moveTo>
                  <a:pt x="22303" y="4148253"/>
                </a:moveTo>
                <a:lnTo>
                  <a:pt x="7304049" y="2988527"/>
                </a:lnTo>
                <a:lnTo>
                  <a:pt x="7315200" y="0"/>
                </a:lnTo>
                <a:lnTo>
                  <a:pt x="0" y="0"/>
                </a:lnTo>
                <a:lnTo>
                  <a:pt x="22303" y="41482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-22302" y="2743200"/>
            <a:ext cx="7315200" cy="1382751"/>
          </a:xfrm>
          <a:custGeom>
            <a:avLst/>
            <a:gdLst>
              <a:gd name="connsiteX0" fmla="*/ 7292897 w 7315200"/>
              <a:gd name="connsiteY0" fmla="*/ 267629 h 1382751"/>
              <a:gd name="connsiteX1" fmla="*/ 0 w 7315200"/>
              <a:gd name="connsiteY1" fmla="*/ 1382751 h 1382751"/>
              <a:gd name="connsiteX2" fmla="*/ 0 w 7315200"/>
              <a:gd name="connsiteY2" fmla="*/ 959005 h 1382751"/>
              <a:gd name="connsiteX3" fmla="*/ 7315200 w 7315200"/>
              <a:gd name="connsiteY3" fmla="*/ 0 h 1382751"/>
              <a:gd name="connsiteX4" fmla="*/ 7292897 w 7315200"/>
              <a:gd name="connsiteY4" fmla="*/ 267629 h 138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0" h="1382751">
                <a:moveTo>
                  <a:pt x="7292897" y="267629"/>
                </a:moveTo>
                <a:lnTo>
                  <a:pt x="0" y="1382751"/>
                </a:lnTo>
                <a:lnTo>
                  <a:pt x="0" y="959005"/>
                </a:lnTo>
                <a:lnTo>
                  <a:pt x="7315200" y="0"/>
                </a:lnTo>
                <a:lnTo>
                  <a:pt x="7292897" y="267629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7270595" y="-44605"/>
            <a:ext cx="4906537" cy="4192859"/>
          </a:xfrm>
          <a:custGeom>
            <a:avLst/>
            <a:gdLst>
              <a:gd name="connsiteX0" fmla="*/ 0 w 4906537"/>
              <a:gd name="connsiteY0" fmla="*/ 0 h 4192859"/>
              <a:gd name="connsiteX1" fmla="*/ 0 w 4906537"/>
              <a:gd name="connsiteY1" fmla="*/ 3044283 h 4192859"/>
              <a:gd name="connsiteX2" fmla="*/ 4906537 w 4906537"/>
              <a:gd name="connsiteY2" fmla="*/ 4192859 h 4192859"/>
              <a:gd name="connsiteX3" fmla="*/ 4906537 w 4906537"/>
              <a:gd name="connsiteY3" fmla="*/ 33454 h 4192859"/>
              <a:gd name="connsiteX4" fmla="*/ 0 w 4906537"/>
              <a:gd name="connsiteY4" fmla="*/ 0 h 419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6537" h="4192859">
                <a:moveTo>
                  <a:pt x="0" y="0"/>
                </a:moveTo>
                <a:lnTo>
                  <a:pt x="0" y="3044283"/>
                </a:lnTo>
                <a:lnTo>
                  <a:pt x="4906537" y="4192859"/>
                </a:lnTo>
                <a:lnTo>
                  <a:pt x="4906537" y="3345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8129239" y="55756"/>
            <a:ext cx="1984917" cy="2631688"/>
          </a:xfrm>
          <a:custGeom>
            <a:avLst/>
            <a:gdLst>
              <a:gd name="connsiteX0" fmla="*/ 0 w 1984917"/>
              <a:gd name="connsiteY0" fmla="*/ 78059 h 2631688"/>
              <a:gd name="connsiteX1" fmla="*/ 1973766 w 1984917"/>
              <a:gd name="connsiteY1" fmla="*/ 0 h 2631688"/>
              <a:gd name="connsiteX2" fmla="*/ 1984917 w 1984917"/>
              <a:gd name="connsiteY2" fmla="*/ 2631688 h 2631688"/>
              <a:gd name="connsiteX3" fmla="*/ 11151 w 1984917"/>
              <a:gd name="connsiteY3" fmla="*/ 2375210 h 2631688"/>
              <a:gd name="connsiteX4" fmla="*/ 0 w 1984917"/>
              <a:gd name="connsiteY4" fmla="*/ 78059 h 263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917" h="2631688">
                <a:moveTo>
                  <a:pt x="0" y="78059"/>
                </a:moveTo>
                <a:lnTo>
                  <a:pt x="1973766" y="0"/>
                </a:lnTo>
                <a:lnTo>
                  <a:pt x="1984917" y="2631688"/>
                </a:lnTo>
                <a:lnTo>
                  <a:pt x="11151" y="2375210"/>
                </a:lnTo>
                <a:lnTo>
                  <a:pt x="0" y="78059"/>
                </a:lnTo>
                <a:close/>
              </a:path>
            </a:pathLst>
          </a:custGeom>
          <a:solidFill>
            <a:srgbClr val="B0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7270595" y="2709746"/>
            <a:ext cx="4928839" cy="1494264"/>
          </a:xfrm>
          <a:custGeom>
            <a:avLst/>
            <a:gdLst>
              <a:gd name="connsiteX0" fmla="*/ 22303 w 4928839"/>
              <a:gd name="connsiteY0" fmla="*/ 0 h 1494264"/>
              <a:gd name="connsiteX1" fmla="*/ 4906537 w 4928839"/>
              <a:gd name="connsiteY1" fmla="*/ 1048215 h 1494264"/>
              <a:gd name="connsiteX2" fmla="*/ 4917688 w 4928839"/>
              <a:gd name="connsiteY2" fmla="*/ 1393903 h 1494264"/>
              <a:gd name="connsiteX3" fmla="*/ 4928839 w 4928839"/>
              <a:gd name="connsiteY3" fmla="*/ 1494264 h 1494264"/>
              <a:gd name="connsiteX4" fmla="*/ 0 w 4928839"/>
              <a:gd name="connsiteY4" fmla="*/ 289932 h 1494264"/>
              <a:gd name="connsiteX5" fmla="*/ 22303 w 4928839"/>
              <a:gd name="connsiteY5" fmla="*/ 0 h 149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8839" h="1494264">
                <a:moveTo>
                  <a:pt x="22303" y="0"/>
                </a:moveTo>
                <a:lnTo>
                  <a:pt x="4906537" y="1048215"/>
                </a:lnTo>
                <a:lnTo>
                  <a:pt x="4917688" y="1393903"/>
                </a:lnTo>
                <a:lnTo>
                  <a:pt x="4928839" y="1494264"/>
                </a:lnTo>
                <a:lnTo>
                  <a:pt x="0" y="289932"/>
                </a:lnTo>
                <a:lnTo>
                  <a:pt x="22303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0"/>
            <a:ext cx="3673800" cy="3629025"/>
          </a:xfrm>
          <a:prstGeom prst="rect">
            <a:avLst/>
          </a:prstGeom>
        </p:spPr>
      </p:pic>
      <p:sp>
        <p:nvSpPr>
          <p:cNvPr id="27" name="椭圆 26"/>
          <p:cNvSpPr/>
          <p:nvPr/>
        </p:nvSpPr>
        <p:spPr>
          <a:xfrm>
            <a:off x="9831656" y="5917580"/>
            <a:ext cx="1932879" cy="583579"/>
          </a:xfrm>
          <a:prstGeom prst="ellipse">
            <a:avLst/>
          </a:prstGeom>
          <a:solidFill>
            <a:srgbClr val="09305B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3398994" y="903249"/>
            <a:ext cx="2720058" cy="2678577"/>
          </a:xfrm>
          <a:custGeom>
            <a:avLst/>
            <a:gdLst>
              <a:gd name="T0" fmla="*/ 1256 w 1357"/>
              <a:gd name="T1" fmla="*/ 427 h 1336"/>
              <a:gd name="T2" fmla="*/ 1264 w 1357"/>
              <a:gd name="T3" fmla="*/ 407 h 1336"/>
              <a:gd name="T4" fmla="*/ 1261 w 1357"/>
              <a:gd name="T5" fmla="*/ 374 h 1336"/>
              <a:gd name="T6" fmla="*/ 1194 w 1357"/>
              <a:gd name="T7" fmla="*/ 419 h 1336"/>
              <a:gd name="T8" fmla="*/ 1011 w 1357"/>
              <a:gd name="T9" fmla="*/ 458 h 1336"/>
              <a:gd name="T10" fmla="*/ 841 w 1357"/>
              <a:gd name="T11" fmla="*/ 371 h 1336"/>
              <a:gd name="T12" fmla="*/ 892 w 1357"/>
              <a:gd name="T13" fmla="*/ 278 h 1336"/>
              <a:gd name="T14" fmla="*/ 887 w 1357"/>
              <a:gd name="T15" fmla="*/ 221 h 1336"/>
              <a:gd name="T16" fmla="*/ 912 w 1357"/>
              <a:gd name="T17" fmla="*/ 170 h 1336"/>
              <a:gd name="T18" fmla="*/ 915 w 1357"/>
              <a:gd name="T19" fmla="*/ 77 h 1336"/>
              <a:gd name="T20" fmla="*/ 837 w 1357"/>
              <a:gd name="T21" fmla="*/ 61 h 1336"/>
              <a:gd name="T22" fmla="*/ 715 w 1357"/>
              <a:gd name="T23" fmla="*/ 13 h 1336"/>
              <a:gd name="T24" fmla="*/ 515 w 1357"/>
              <a:gd name="T25" fmla="*/ 120 h 1336"/>
              <a:gd name="T26" fmla="*/ 420 w 1357"/>
              <a:gd name="T27" fmla="*/ 217 h 1336"/>
              <a:gd name="T28" fmla="*/ 576 w 1357"/>
              <a:gd name="T29" fmla="*/ 308 h 1336"/>
              <a:gd name="T30" fmla="*/ 406 w 1357"/>
              <a:gd name="T31" fmla="*/ 388 h 1336"/>
              <a:gd name="T32" fmla="*/ 212 w 1357"/>
              <a:gd name="T33" fmla="*/ 424 h 1336"/>
              <a:gd name="T34" fmla="*/ 38 w 1357"/>
              <a:gd name="T35" fmla="*/ 431 h 1336"/>
              <a:gd name="T36" fmla="*/ 0 w 1357"/>
              <a:gd name="T37" fmla="*/ 459 h 1336"/>
              <a:gd name="T38" fmla="*/ 50 w 1357"/>
              <a:gd name="T39" fmla="*/ 505 h 1336"/>
              <a:gd name="T40" fmla="*/ 88 w 1357"/>
              <a:gd name="T41" fmla="*/ 528 h 1336"/>
              <a:gd name="T42" fmla="*/ 163 w 1357"/>
              <a:gd name="T43" fmla="*/ 514 h 1336"/>
              <a:gd name="T44" fmla="*/ 399 w 1357"/>
              <a:gd name="T45" fmla="*/ 516 h 1336"/>
              <a:gd name="T46" fmla="*/ 541 w 1357"/>
              <a:gd name="T47" fmla="*/ 643 h 1336"/>
              <a:gd name="T48" fmla="*/ 475 w 1357"/>
              <a:gd name="T49" fmla="*/ 907 h 1336"/>
              <a:gd name="T50" fmla="*/ 463 w 1357"/>
              <a:gd name="T51" fmla="*/ 1123 h 1336"/>
              <a:gd name="T52" fmla="*/ 462 w 1357"/>
              <a:gd name="T53" fmla="*/ 1252 h 1336"/>
              <a:gd name="T54" fmla="*/ 409 w 1357"/>
              <a:gd name="T55" fmla="*/ 1279 h 1336"/>
              <a:gd name="T56" fmla="*/ 335 w 1357"/>
              <a:gd name="T57" fmla="*/ 1305 h 1336"/>
              <a:gd name="T58" fmla="*/ 398 w 1357"/>
              <a:gd name="T59" fmla="*/ 1335 h 1336"/>
              <a:gd name="T60" fmla="*/ 499 w 1357"/>
              <a:gd name="T61" fmla="*/ 1313 h 1336"/>
              <a:gd name="T62" fmla="*/ 527 w 1357"/>
              <a:gd name="T63" fmla="*/ 1332 h 1336"/>
              <a:gd name="T64" fmla="*/ 548 w 1357"/>
              <a:gd name="T65" fmla="*/ 1240 h 1336"/>
              <a:gd name="T66" fmla="*/ 579 w 1357"/>
              <a:gd name="T67" fmla="*/ 1024 h 1336"/>
              <a:gd name="T68" fmla="*/ 884 w 1357"/>
              <a:gd name="T69" fmla="*/ 1072 h 1336"/>
              <a:gd name="T70" fmla="*/ 937 w 1357"/>
              <a:gd name="T71" fmla="*/ 1203 h 1336"/>
              <a:gd name="T72" fmla="*/ 1003 w 1357"/>
              <a:gd name="T73" fmla="*/ 1275 h 1336"/>
              <a:gd name="T74" fmla="*/ 1034 w 1357"/>
              <a:gd name="T75" fmla="*/ 1276 h 1336"/>
              <a:gd name="T76" fmla="*/ 1043 w 1357"/>
              <a:gd name="T77" fmla="*/ 1291 h 1336"/>
              <a:gd name="T78" fmla="*/ 1087 w 1357"/>
              <a:gd name="T79" fmla="*/ 1228 h 1336"/>
              <a:gd name="T80" fmla="*/ 1009 w 1357"/>
              <a:gd name="T81" fmla="*/ 1183 h 1336"/>
              <a:gd name="T82" fmla="*/ 984 w 1357"/>
              <a:gd name="T83" fmla="*/ 1093 h 1336"/>
              <a:gd name="T84" fmla="*/ 995 w 1357"/>
              <a:gd name="T85" fmla="*/ 973 h 1336"/>
              <a:gd name="T86" fmla="*/ 822 w 1357"/>
              <a:gd name="T87" fmla="*/ 674 h 1336"/>
              <a:gd name="T88" fmla="*/ 906 w 1357"/>
              <a:gd name="T89" fmla="*/ 540 h 1336"/>
              <a:gd name="T90" fmla="*/ 1186 w 1357"/>
              <a:gd name="T91" fmla="*/ 530 h 1336"/>
              <a:gd name="T92" fmla="*/ 1353 w 1357"/>
              <a:gd name="T93" fmla="*/ 492 h 1336"/>
              <a:gd name="T94" fmla="*/ 76 w 1357"/>
              <a:gd name="T95" fmla="*/ 452 h 1336"/>
              <a:gd name="T96" fmla="*/ 677 w 1357"/>
              <a:gd name="T97" fmla="*/ 428 h 1336"/>
              <a:gd name="T98" fmla="*/ 704 w 1357"/>
              <a:gd name="T99" fmla="*/ 487 h 1336"/>
              <a:gd name="T100" fmla="*/ 733 w 1357"/>
              <a:gd name="T101" fmla="*/ 473 h 1336"/>
              <a:gd name="T102" fmla="*/ 602 w 1357"/>
              <a:gd name="T103" fmla="*/ 217 h 1336"/>
              <a:gd name="T104" fmla="*/ 861 w 1357"/>
              <a:gd name="T105" fmla="*/ 517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57" h="1336">
                <a:moveTo>
                  <a:pt x="1355" y="461"/>
                </a:moveTo>
                <a:cubicBezTo>
                  <a:pt x="1354" y="454"/>
                  <a:pt x="1348" y="447"/>
                  <a:pt x="1338" y="440"/>
                </a:cubicBezTo>
                <a:cubicBezTo>
                  <a:pt x="1328" y="433"/>
                  <a:pt x="1306" y="429"/>
                  <a:pt x="1273" y="427"/>
                </a:cubicBezTo>
                <a:cubicBezTo>
                  <a:pt x="1256" y="427"/>
                  <a:pt x="1256" y="427"/>
                  <a:pt x="1256" y="427"/>
                </a:cubicBezTo>
                <a:cubicBezTo>
                  <a:pt x="1244" y="426"/>
                  <a:pt x="1244" y="426"/>
                  <a:pt x="1244" y="426"/>
                </a:cubicBezTo>
                <a:cubicBezTo>
                  <a:pt x="1244" y="426"/>
                  <a:pt x="1244" y="426"/>
                  <a:pt x="1244" y="426"/>
                </a:cubicBezTo>
                <a:cubicBezTo>
                  <a:pt x="1248" y="423"/>
                  <a:pt x="1248" y="423"/>
                  <a:pt x="1248" y="423"/>
                </a:cubicBezTo>
                <a:cubicBezTo>
                  <a:pt x="1253" y="418"/>
                  <a:pt x="1259" y="412"/>
                  <a:pt x="1264" y="407"/>
                </a:cubicBezTo>
                <a:cubicBezTo>
                  <a:pt x="1265" y="406"/>
                  <a:pt x="1265" y="405"/>
                  <a:pt x="1265" y="405"/>
                </a:cubicBezTo>
                <a:cubicBezTo>
                  <a:pt x="1265" y="404"/>
                  <a:pt x="1265" y="403"/>
                  <a:pt x="1266" y="401"/>
                </a:cubicBezTo>
                <a:cubicBezTo>
                  <a:pt x="1267" y="398"/>
                  <a:pt x="1267" y="395"/>
                  <a:pt x="1267" y="392"/>
                </a:cubicBezTo>
                <a:cubicBezTo>
                  <a:pt x="1267" y="384"/>
                  <a:pt x="1264" y="378"/>
                  <a:pt x="1261" y="374"/>
                </a:cubicBezTo>
                <a:cubicBezTo>
                  <a:pt x="1259" y="372"/>
                  <a:pt x="1259" y="372"/>
                  <a:pt x="1259" y="372"/>
                </a:cubicBezTo>
                <a:cubicBezTo>
                  <a:pt x="1239" y="389"/>
                  <a:pt x="1226" y="400"/>
                  <a:pt x="1218" y="406"/>
                </a:cubicBezTo>
                <a:cubicBezTo>
                  <a:pt x="1211" y="412"/>
                  <a:pt x="1203" y="416"/>
                  <a:pt x="1195" y="418"/>
                </a:cubicBezTo>
                <a:cubicBezTo>
                  <a:pt x="1195" y="419"/>
                  <a:pt x="1194" y="419"/>
                  <a:pt x="1194" y="419"/>
                </a:cubicBezTo>
                <a:cubicBezTo>
                  <a:pt x="1190" y="433"/>
                  <a:pt x="1188" y="443"/>
                  <a:pt x="1187" y="450"/>
                </a:cubicBezTo>
                <a:cubicBezTo>
                  <a:pt x="1032" y="458"/>
                  <a:pt x="1032" y="458"/>
                  <a:pt x="1032" y="458"/>
                </a:cubicBezTo>
                <a:cubicBezTo>
                  <a:pt x="1031" y="457"/>
                  <a:pt x="1031" y="457"/>
                  <a:pt x="1030" y="457"/>
                </a:cubicBezTo>
                <a:cubicBezTo>
                  <a:pt x="1011" y="458"/>
                  <a:pt x="1011" y="458"/>
                  <a:pt x="1011" y="458"/>
                </a:cubicBezTo>
                <a:cubicBezTo>
                  <a:pt x="959" y="432"/>
                  <a:pt x="959" y="432"/>
                  <a:pt x="959" y="432"/>
                </a:cubicBezTo>
                <a:cubicBezTo>
                  <a:pt x="959" y="432"/>
                  <a:pt x="959" y="432"/>
                  <a:pt x="959" y="432"/>
                </a:cubicBezTo>
                <a:cubicBezTo>
                  <a:pt x="841" y="372"/>
                  <a:pt x="841" y="372"/>
                  <a:pt x="841" y="372"/>
                </a:cubicBezTo>
                <a:cubicBezTo>
                  <a:pt x="841" y="372"/>
                  <a:pt x="841" y="372"/>
                  <a:pt x="841" y="371"/>
                </a:cubicBezTo>
                <a:cubicBezTo>
                  <a:pt x="844" y="365"/>
                  <a:pt x="847" y="357"/>
                  <a:pt x="849" y="349"/>
                </a:cubicBezTo>
                <a:cubicBezTo>
                  <a:pt x="850" y="342"/>
                  <a:pt x="850" y="335"/>
                  <a:pt x="851" y="328"/>
                </a:cubicBezTo>
                <a:cubicBezTo>
                  <a:pt x="863" y="328"/>
                  <a:pt x="872" y="323"/>
                  <a:pt x="880" y="313"/>
                </a:cubicBezTo>
                <a:cubicBezTo>
                  <a:pt x="888" y="303"/>
                  <a:pt x="892" y="291"/>
                  <a:pt x="892" y="278"/>
                </a:cubicBezTo>
                <a:cubicBezTo>
                  <a:pt x="892" y="271"/>
                  <a:pt x="892" y="267"/>
                  <a:pt x="891" y="266"/>
                </a:cubicBezTo>
                <a:cubicBezTo>
                  <a:pt x="890" y="262"/>
                  <a:pt x="887" y="257"/>
                  <a:pt x="885" y="251"/>
                </a:cubicBezTo>
                <a:cubicBezTo>
                  <a:pt x="885" y="249"/>
                  <a:pt x="884" y="247"/>
                  <a:pt x="884" y="245"/>
                </a:cubicBezTo>
                <a:cubicBezTo>
                  <a:pt x="884" y="238"/>
                  <a:pt x="885" y="230"/>
                  <a:pt x="887" y="221"/>
                </a:cubicBezTo>
                <a:cubicBezTo>
                  <a:pt x="885" y="218"/>
                  <a:pt x="885" y="218"/>
                  <a:pt x="885" y="218"/>
                </a:cubicBezTo>
                <a:cubicBezTo>
                  <a:pt x="886" y="217"/>
                  <a:pt x="888" y="216"/>
                  <a:pt x="889" y="215"/>
                </a:cubicBezTo>
                <a:cubicBezTo>
                  <a:pt x="893" y="212"/>
                  <a:pt x="897" y="208"/>
                  <a:pt x="900" y="205"/>
                </a:cubicBezTo>
                <a:cubicBezTo>
                  <a:pt x="908" y="196"/>
                  <a:pt x="912" y="184"/>
                  <a:pt x="912" y="170"/>
                </a:cubicBezTo>
                <a:cubicBezTo>
                  <a:pt x="912" y="167"/>
                  <a:pt x="912" y="164"/>
                  <a:pt x="911" y="162"/>
                </a:cubicBezTo>
                <a:cubicBezTo>
                  <a:pt x="910" y="161"/>
                  <a:pt x="909" y="159"/>
                  <a:pt x="908" y="158"/>
                </a:cubicBezTo>
                <a:cubicBezTo>
                  <a:pt x="922" y="142"/>
                  <a:pt x="928" y="128"/>
                  <a:pt x="928" y="117"/>
                </a:cubicBezTo>
                <a:cubicBezTo>
                  <a:pt x="928" y="102"/>
                  <a:pt x="924" y="89"/>
                  <a:pt x="915" y="77"/>
                </a:cubicBezTo>
                <a:cubicBezTo>
                  <a:pt x="905" y="63"/>
                  <a:pt x="889" y="56"/>
                  <a:pt x="870" y="56"/>
                </a:cubicBezTo>
                <a:cubicBezTo>
                  <a:pt x="867" y="56"/>
                  <a:pt x="862" y="56"/>
                  <a:pt x="855" y="57"/>
                </a:cubicBezTo>
                <a:cubicBezTo>
                  <a:pt x="848" y="58"/>
                  <a:pt x="842" y="60"/>
                  <a:pt x="837" y="61"/>
                </a:cubicBezTo>
                <a:cubicBezTo>
                  <a:pt x="837" y="61"/>
                  <a:pt x="837" y="61"/>
                  <a:pt x="837" y="61"/>
                </a:cubicBezTo>
                <a:cubicBezTo>
                  <a:pt x="826" y="44"/>
                  <a:pt x="818" y="33"/>
                  <a:pt x="813" y="30"/>
                </a:cubicBezTo>
                <a:cubicBezTo>
                  <a:pt x="806" y="26"/>
                  <a:pt x="799" y="23"/>
                  <a:pt x="791" y="22"/>
                </a:cubicBezTo>
                <a:cubicBezTo>
                  <a:pt x="782" y="20"/>
                  <a:pt x="766" y="25"/>
                  <a:pt x="743" y="34"/>
                </a:cubicBezTo>
                <a:cubicBezTo>
                  <a:pt x="734" y="25"/>
                  <a:pt x="724" y="18"/>
                  <a:pt x="715" y="13"/>
                </a:cubicBezTo>
                <a:cubicBezTo>
                  <a:pt x="696" y="3"/>
                  <a:pt x="674" y="0"/>
                  <a:pt x="648" y="4"/>
                </a:cubicBezTo>
                <a:cubicBezTo>
                  <a:pt x="623" y="7"/>
                  <a:pt x="598" y="14"/>
                  <a:pt x="575" y="26"/>
                </a:cubicBezTo>
                <a:cubicBezTo>
                  <a:pt x="553" y="38"/>
                  <a:pt x="533" y="69"/>
                  <a:pt x="515" y="120"/>
                </a:cubicBezTo>
                <a:cubicBezTo>
                  <a:pt x="515" y="120"/>
                  <a:pt x="515" y="120"/>
                  <a:pt x="515" y="120"/>
                </a:cubicBezTo>
                <a:cubicBezTo>
                  <a:pt x="493" y="120"/>
                  <a:pt x="474" y="125"/>
                  <a:pt x="459" y="134"/>
                </a:cubicBezTo>
                <a:cubicBezTo>
                  <a:pt x="445" y="144"/>
                  <a:pt x="433" y="164"/>
                  <a:pt x="423" y="195"/>
                </a:cubicBezTo>
                <a:cubicBezTo>
                  <a:pt x="423" y="197"/>
                  <a:pt x="422" y="199"/>
                  <a:pt x="421" y="201"/>
                </a:cubicBezTo>
                <a:cubicBezTo>
                  <a:pt x="421" y="206"/>
                  <a:pt x="420" y="211"/>
                  <a:pt x="420" y="217"/>
                </a:cubicBezTo>
                <a:cubicBezTo>
                  <a:pt x="420" y="245"/>
                  <a:pt x="431" y="268"/>
                  <a:pt x="451" y="289"/>
                </a:cubicBezTo>
                <a:cubicBezTo>
                  <a:pt x="470" y="307"/>
                  <a:pt x="501" y="315"/>
                  <a:pt x="542" y="312"/>
                </a:cubicBezTo>
                <a:cubicBezTo>
                  <a:pt x="544" y="312"/>
                  <a:pt x="547" y="313"/>
                  <a:pt x="549" y="313"/>
                </a:cubicBezTo>
                <a:cubicBezTo>
                  <a:pt x="559" y="314"/>
                  <a:pt x="568" y="312"/>
                  <a:pt x="576" y="308"/>
                </a:cubicBezTo>
                <a:cubicBezTo>
                  <a:pt x="577" y="314"/>
                  <a:pt x="578" y="319"/>
                  <a:pt x="579" y="324"/>
                </a:cubicBezTo>
                <a:cubicBezTo>
                  <a:pt x="571" y="331"/>
                  <a:pt x="566" y="338"/>
                  <a:pt x="562" y="345"/>
                </a:cubicBezTo>
                <a:cubicBezTo>
                  <a:pt x="410" y="387"/>
                  <a:pt x="410" y="387"/>
                  <a:pt x="410" y="387"/>
                </a:cubicBezTo>
                <a:cubicBezTo>
                  <a:pt x="409" y="388"/>
                  <a:pt x="408" y="388"/>
                  <a:pt x="406" y="388"/>
                </a:cubicBezTo>
                <a:cubicBezTo>
                  <a:pt x="406" y="388"/>
                  <a:pt x="406" y="389"/>
                  <a:pt x="406" y="389"/>
                </a:cubicBezTo>
                <a:cubicBezTo>
                  <a:pt x="406" y="389"/>
                  <a:pt x="405" y="389"/>
                  <a:pt x="405" y="389"/>
                </a:cubicBezTo>
                <a:cubicBezTo>
                  <a:pt x="404" y="389"/>
                  <a:pt x="404" y="389"/>
                  <a:pt x="403" y="389"/>
                </a:cubicBezTo>
                <a:cubicBezTo>
                  <a:pt x="305" y="408"/>
                  <a:pt x="242" y="419"/>
                  <a:pt x="212" y="424"/>
                </a:cubicBezTo>
                <a:cubicBezTo>
                  <a:pt x="184" y="428"/>
                  <a:pt x="165" y="431"/>
                  <a:pt x="156" y="433"/>
                </a:cubicBezTo>
                <a:cubicBezTo>
                  <a:pt x="147" y="430"/>
                  <a:pt x="133" y="423"/>
                  <a:pt x="111" y="414"/>
                </a:cubicBezTo>
                <a:cubicBezTo>
                  <a:pt x="65" y="423"/>
                  <a:pt x="65" y="423"/>
                  <a:pt x="65" y="423"/>
                </a:cubicBezTo>
                <a:cubicBezTo>
                  <a:pt x="61" y="424"/>
                  <a:pt x="52" y="426"/>
                  <a:pt x="38" y="431"/>
                </a:cubicBezTo>
                <a:cubicBezTo>
                  <a:pt x="21" y="435"/>
                  <a:pt x="9" y="438"/>
                  <a:pt x="2" y="440"/>
                </a:cubicBezTo>
                <a:cubicBezTo>
                  <a:pt x="2" y="440"/>
                  <a:pt x="1" y="440"/>
                  <a:pt x="1" y="440"/>
                </a:cubicBezTo>
                <a:cubicBezTo>
                  <a:pt x="0" y="440"/>
                  <a:pt x="0" y="440"/>
                  <a:pt x="0" y="440"/>
                </a:cubicBezTo>
                <a:cubicBezTo>
                  <a:pt x="0" y="459"/>
                  <a:pt x="0" y="459"/>
                  <a:pt x="0" y="459"/>
                </a:cubicBezTo>
                <a:cubicBezTo>
                  <a:pt x="1" y="459"/>
                  <a:pt x="1" y="459"/>
                  <a:pt x="2" y="459"/>
                </a:cubicBezTo>
                <a:cubicBezTo>
                  <a:pt x="9" y="457"/>
                  <a:pt x="20" y="454"/>
                  <a:pt x="33" y="452"/>
                </a:cubicBezTo>
                <a:cubicBezTo>
                  <a:pt x="37" y="452"/>
                  <a:pt x="41" y="451"/>
                  <a:pt x="45" y="451"/>
                </a:cubicBezTo>
                <a:cubicBezTo>
                  <a:pt x="46" y="477"/>
                  <a:pt x="48" y="495"/>
                  <a:pt x="50" y="505"/>
                </a:cubicBezTo>
                <a:cubicBezTo>
                  <a:pt x="51" y="511"/>
                  <a:pt x="54" y="519"/>
                  <a:pt x="58" y="531"/>
                </a:cubicBezTo>
                <a:cubicBezTo>
                  <a:pt x="58" y="531"/>
                  <a:pt x="59" y="531"/>
                  <a:pt x="59" y="531"/>
                </a:cubicBezTo>
                <a:cubicBezTo>
                  <a:pt x="62" y="532"/>
                  <a:pt x="65" y="532"/>
                  <a:pt x="68" y="532"/>
                </a:cubicBezTo>
                <a:cubicBezTo>
                  <a:pt x="72" y="532"/>
                  <a:pt x="78" y="531"/>
                  <a:pt x="88" y="528"/>
                </a:cubicBezTo>
                <a:cubicBezTo>
                  <a:pt x="92" y="527"/>
                  <a:pt x="96" y="526"/>
                  <a:pt x="99" y="525"/>
                </a:cubicBezTo>
                <a:cubicBezTo>
                  <a:pt x="99" y="524"/>
                  <a:pt x="99" y="523"/>
                  <a:pt x="100" y="522"/>
                </a:cubicBezTo>
                <a:cubicBezTo>
                  <a:pt x="116" y="522"/>
                  <a:pt x="126" y="522"/>
                  <a:pt x="129" y="522"/>
                </a:cubicBezTo>
                <a:cubicBezTo>
                  <a:pt x="138" y="521"/>
                  <a:pt x="149" y="518"/>
                  <a:pt x="163" y="514"/>
                </a:cubicBezTo>
                <a:cubicBezTo>
                  <a:pt x="164" y="509"/>
                  <a:pt x="165" y="505"/>
                  <a:pt x="166" y="502"/>
                </a:cubicBezTo>
                <a:cubicBezTo>
                  <a:pt x="269" y="505"/>
                  <a:pt x="343" y="509"/>
                  <a:pt x="388" y="514"/>
                </a:cubicBezTo>
                <a:cubicBezTo>
                  <a:pt x="388" y="514"/>
                  <a:pt x="388" y="514"/>
                  <a:pt x="388" y="514"/>
                </a:cubicBezTo>
                <a:cubicBezTo>
                  <a:pt x="392" y="515"/>
                  <a:pt x="396" y="515"/>
                  <a:pt x="399" y="516"/>
                </a:cubicBezTo>
                <a:cubicBezTo>
                  <a:pt x="404" y="516"/>
                  <a:pt x="409" y="517"/>
                  <a:pt x="414" y="517"/>
                </a:cubicBezTo>
                <a:cubicBezTo>
                  <a:pt x="414" y="517"/>
                  <a:pt x="415" y="518"/>
                  <a:pt x="416" y="518"/>
                </a:cubicBezTo>
                <a:cubicBezTo>
                  <a:pt x="450" y="522"/>
                  <a:pt x="476" y="525"/>
                  <a:pt x="496" y="527"/>
                </a:cubicBezTo>
                <a:cubicBezTo>
                  <a:pt x="506" y="555"/>
                  <a:pt x="521" y="594"/>
                  <a:pt x="541" y="643"/>
                </a:cubicBezTo>
                <a:cubicBezTo>
                  <a:pt x="551" y="667"/>
                  <a:pt x="563" y="694"/>
                  <a:pt x="575" y="724"/>
                </a:cubicBezTo>
                <a:cubicBezTo>
                  <a:pt x="575" y="724"/>
                  <a:pt x="575" y="725"/>
                  <a:pt x="574" y="725"/>
                </a:cubicBezTo>
                <a:cubicBezTo>
                  <a:pt x="527" y="805"/>
                  <a:pt x="495" y="863"/>
                  <a:pt x="479" y="899"/>
                </a:cubicBezTo>
                <a:cubicBezTo>
                  <a:pt x="477" y="902"/>
                  <a:pt x="476" y="904"/>
                  <a:pt x="475" y="907"/>
                </a:cubicBezTo>
                <a:cubicBezTo>
                  <a:pt x="465" y="930"/>
                  <a:pt x="457" y="948"/>
                  <a:pt x="451" y="961"/>
                </a:cubicBezTo>
                <a:cubicBezTo>
                  <a:pt x="466" y="968"/>
                  <a:pt x="466" y="968"/>
                  <a:pt x="466" y="968"/>
                </a:cubicBezTo>
                <a:cubicBezTo>
                  <a:pt x="465" y="971"/>
                  <a:pt x="465" y="973"/>
                  <a:pt x="465" y="976"/>
                </a:cubicBezTo>
                <a:cubicBezTo>
                  <a:pt x="462" y="1061"/>
                  <a:pt x="461" y="1110"/>
                  <a:pt x="463" y="1123"/>
                </a:cubicBezTo>
                <a:cubicBezTo>
                  <a:pt x="464" y="1136"/>
                  <a:pt x="464" y="1178"/>
                  <a:pt x="463" y="1249"/>
                </a:cubicBezTo>
                <a:cubicBezTo>
                  <a:pt x="464" y="1251"/>
                  <a:pt x="464" y="1251"/>
                  <a:pt x="464" y="1251"/>
                </a:cubicBezTo>
                <a:cubicBezTo>
                  <a:pt x="464" y="1251"/>
                  <a:pt x="464" y="1251"/>
                  <a:pt x="463" y="1251"/>
                </a:cubicBezTo>
                <a:cubicBezTo>
                  <a:pt x="463" y="1251"/>
                  <a:pt x="462" y="1252"/>
                  <a:pt x="462" y="1252"/>
                </a:cubicBezTo>
                <a:cubicBezTo>
                  <a:pt x="458" y="1254"/>
                  <a:pt x="454" y="1256"/>
                  <a:pt x="451" y="1257"/>
                </a:cubicBezTo>
                <a:cubicBezTo>
                  <a:pt x="434" y="1266"/>
                  <a:pt x="421" y="1273"/>
                  <a:pt x="412" y="1278"/>
                </a:cubicBezTo>
                <a:cubicBezTo>
                  <a:pt x="412" y="1278"/>
                  <a:pt x="412" y="1278"/>
                  <a:pt x="412" y="1278"/>
                </a:cubicBezTo>
                <a:cubicBezTo>
                  <a:pt x="411" y="1278"/>
                  <a:pt x="410" y="1279"/>
                  <a:pt x="409" y="1279"/>
                </a:cubicBezTo>
                <a:cubicBezTo>
                  <a:pt x="409" y="1279"/>
                  <a:pt x="409" y="1279"/>
                  <a:pt x="408" y="1279"/>
                </a:cubicBezTo>
                <a:cubicBezTo>
                  <a:pt x="408" y="1279"/>
                  <a:pt x="408" y="1280"/>
                  <a:pt x="408" y="1280"/>
                </a:cubicBezTo>
                <a:cubicBezTo>
                  <a:pt x="405" y="1281"/>
                  <a:pt x="403" y="1282"/>
                  <a:pt x="401" y="1282"/>
                </a:cubicBezTo>
                <a:cubicBezTo>
                  <a:pt x="335" y="1305"/>
                  <a:pt x="335" y="1305"/>
                  <a:pt x="335" y="1305"/>
                </a:cubicBezTo>
                <a:cubicBezTo>
                  <a:pt x="331" y="1334"/>
                  <a:pt x="331" y="1334"/>
                  <a:pt x="331" y="1334"/>
                </a:cubicBezTo>
                <a:cubicBezTo>
                  <a:pt x="337" y="1335"/>
                  <a:pt x="355" y="1336"/>
                  <a:pt x="384" y="1336"/>
                </a:cubicBezTo>
                <a:cubicBezTo>
                  <a:pt x="385" y="1336"/>
                  <a:pt x="387" y="1336"/>
                  <a:pt x="388" y="1336"/>
                </a:cubicBezTo>
                <a:cubicBezTo>
                  <a:pt x="389" y="1336"/>
                  <a:pt x="392" y="1336"/>
                  <a:pt x="398" y="1335"/>
                </a:cubicBezTo>
                <a:cubicBezTo>
                  <a:pt x="404" y="1335"/>
                  <a:pt x="418" y="1334"/>
                  <a:pt x="440" y="1334"/>
                </a:cubicBezTo>
                <a:cubicBezTo>
                  <a:pt x="462" y="1334"/>
                  <a:pt x="481" y="1333"/>
                  <a:pt x="495" y="1332"/>
                </a:cubicBezTo>
                <a:cubicBezTo>
                  <a:pt x="499" y="1313"/>
                  <a:pt x="499" y="1313"/>
                  <a:pt x="499" y="1313"/>
                </a:cubicBezTo>
                <a:cubicBezTo>
                  <a:pt x="499" y="1313"/>
                  <a:pt x="499" y="1313"/>
                  <a:pt x="499" y="1313"/>
                </a:cubicBezTo>
                <a:cubicBezTo>
                  <a:pt x="516" y="1313"/>
                  <a:pt x="516" y="1313"/>
                  <a:pt x="516" y="1313"/>
                </a:cubicBezTo>
                <a:cubicBezTo>
                  <a:pt x="519" y="1317"/>
                  <a:pt x="520" y="1320"/>
                  <a:pt x="521" y="1321"/>
                </a:cubicBezTo>
                <a:cubicBezTo>
                  <a:pt x="521" y="1321"/>
                  <a:pt x="521" y="1321"/>
                  <a:pt x="521" y="1322"/>
                </a:cubicBezTo>
                <a:cubicBezTo>
                  <a:pt x="523" y="1324"/>
                  <a:pt x="524" y="1328"/>
                  <a:pt x="527" y="1332"/>
                </a:cubicBezTo>
                <a:cubicBezTo>
                  <a:pt x="533" y="1331"/>
                  <a:pt x="543" y="1330"/>
                  <a:pt x="556" y="1326"/>
                </a:cubicBezTo>
                <a:cubicBezTo>
                  <a:pt x="548" y="1247"/>
                  <a:pt x="548" y="1247"/>
                  <a:pt x="548" y="1247"/>
                </a:cubicBezTo>
                <a:cubicBezTo>
                  <a:pt x="547" y="1248"/>
                  <a:pt x="547" y="1248"/>
                  <a:pt x="547" y="1248"/>
                </a:cubicBezTo>
                <a:cubicBezTo>
                  <a:pt x="547" y="1245"/>
                  <a:pt x="547" y="1243"/>
                  <a:pt x="548" y="1240"/>
                </a:cubicBezTo>
                <a:cubicBezTo>
                  <a:pt x="548" y="1239"/>
                  <a:pt x="548" y="1238"/>
                  <a:pt x="548" y="1237"/>
                </a:cubicBezTo>
                <a:cubicBezTo>
                  <a:pt x="551" y="1209"/>
                  <a:pt x="554" y="1181"/>
                  <a:pt x="559" y="1154"/>
                </a:cubicBezTo>
                <a:cubicBezTo>
                  <a:pt x="562" y="1134"/>
                  <a:pt x="567" y="1107"/>
                  <a:pt x="572" y="1073"/>
                </a:cubicBezTo>
                <a:cubicBezTo>
                  <a:pt x="574" y="1058"/>
                  <a:pt x="576" y="1042"/>
                  <a:pt x="579" y="1024"/>
                </a:cubicBezTo>
                <a:cubicBezTo>
                  <a:pt x="681" y="1061"/>
                  <a:pt x="681" y="1061"/>
                  <a:pt x="681" y="1061"/>
                </a:cubicBezTo>
                <a:cubicBezTo>
                  <a:pt x="864" y="1014"/>
                  <a:pt x="864" y="1014"/>
                  <a:pt x="864" y="1014"/>
                </a:cubicBezTo>
                <a:cubicBezTo>
                  <a:pt x="865" y="1021"/>
                  <a:pt x="866" y="1024"/>
                  <a:pt x="867" y="1025"/>
                </a:cubicBezTo>
                <a:cubicBezTo>
                  <a:pt x="873" y="1042"/>
                  <a:pt x="878" y="1058"/>
                  <a:pt x="884" y="1072"/>
                </a:cubicBezTo>
                <a:cubicBezTo>
                  <a:pt x="888" y="1085"/>
                  <a:pt x="893" y="1095"/>
                  <a:pt x="897" y="1105"/>
                </a:cubicBezTo>
                <a:cubicBezTo>
                  <a:pt x="911" y="1138"/>
                  <a:pt x="925" y="1168"/>
                  <a:pt x="937" y="1197"/>
                </a:cubicBezTo>
                <a:cubicBezTo>
                  <a:pt x="937" y="1198"/>
                  <a:pt x="938" y="1200"/>
                  <a:pt x="938" y="1201"/>
                </a:cubicBezTo>
                <a:cubicBezTo>
                  <a:pt x="937" y="1203"/>
                  <a:pt x="937" y="1203"/>
                  <a:pt x="937" y="1203"/>
                </a:cubicBezTo>
                <a:cubicBezTo>
                  <a:pt x="936" y="1203"/>
                  <a:pt x="936" y="1203"/>
                  <a:pt x="936" y="1203"/>
                </a:cubicBezTo>
                <a:cubicBezTo>
                  <a:pt x="940" y="1289"/>
                  <a:pt x="940" y="1289"/>
                  <a:pt x="940" y="1289"/>
                </a:cubicBezTo>
                <a:cubicBezTo>
                  <a:pt x="989" y="1291"/>
                  <a:pt x="989" y="1291"/>
                  <a:pt x="989" y="1291"/>
                </a:cubicBezTo>
                <a:cubicBezTo>
                  <a:pt x="1003" y="1275"/>
                  <a:pt x="1003" y="1275"/>
                  <a:pt x="1003" y="1275"/>
                </a:cubicBezTo>
                <a:cubicBezTo>
                  <a:pt x="1002" y="1274"/>
                  <a:pt x="1002" y="1274"/>
                  <a:pt x="1002" y="1274"/>
                </a:cubicBezTo>
                <a:cubicBezTo>
                  <a:pt x="1004" y="1274"/>
                  <a:pt x="1004" y="1274"/>
                  <a:pt x="1004" y="1274"/>
                </a:cubicBezTo>
                <a:cubicBezTo>
                  <a:pt x="1003" y="1275"/>
                  <a:pt x="1003" y="1275"/>
                  <a:pt x="1003" y="1275"/>
                </a:cubicBezTo>
                <a:cubicBezTo>
                  <a:pt x="1034" y="1276"/>
                  <a:pt x="1034" y="1276"/>
                  <a:pt x="1034" y="1276"/>
                </a:cubicBezTo>
                <a:cubicBezTo>
                  <a:pt x="1033" y="1275"/>
                  <a:pt x="1033" y="1275"/>
                  <a:pt x="1033" y="1275"/>
                </a:cubicBezTo>
                <a:cubicBezTo>
                  <a:pt x="1038" y="1275"/>
                  <a:pt x="1038" y="1275"/>
                  <a:pt x="1038" y="1275"/>
                </a:cubicBezTo>
                <a:cubicBezTo>
                  <a:pt x="1034" y="1276"/>
                  <a:pt x="1034" y="1276"/>
                  <a:pt x="1034" y="1276"/>
                </a:cubicBezTo>
                <a:cubicBezTo>
                  <a:pt x="1043" y="1291"/>
                  <a:pt x="1043" y="1291"/>
                  <a:pt x="1043" y="1291"/>
                </a:cubicBezTo>
                <a:cubicBezTo>
                  <a:pt x="1141" y="1293"/>
                  <a:pt x="1141" y="1293"/>
                  <a:pt x="1141" y="1293"/>
                </a:cubicBezTo>
                <a:cubicBezTo>
                  <a:pt x="1141" y="1251"/>
                  <a:pt x="1141" y="1251"/>
                  <a:pt x="1141" y="1251"/>
                </a:cubicBezTo>
                <a:cubicBezTo>
                  <a:pt x="1093" y="1231"/>
                  <a:pt x="1093" y="1231"/>
                  <a:pt x="1093" y="1231"/>
                </a:cubicBezTo>
                <a:cubicBezTo>
                  <a:pt x="1087" y="1228"/>
                  <a:pt x="1087" y="1228"/>
                  <a:pt x="1087" y="1228"/>
                </a:cubicBezTo>
                <a:cubicBezTo>
                  <a:pt x="1027" y="1202"/>
                  <a:pt x="1027" y="1202"/>
                  <a:pt x="1027" y="1202"/>
                </a:cubicBezTo>
                <a:cubicBezTo>
                  <a:pt x="1031" y="1191"/>
                  <a:pt x="1031" y="1191"/>
                  <a:pt x="1031" y="1191"/>
                </a:cubicBezTo>
                <a:cubicBezTo>
                  <a:pt x="1009" y="1183"/>
                  <a:pt x="1009" y="1183"/>
                  <a:pt x="1009" y="1183"/>
                </a:cubicBezTo>
                <a:cubicBezTo>
                  <a:pt x="1009" y="1183"/>
                  <a:pt x="1009" y="1183"/>
                  <a:pt x="1009" y="1183"/>
                </a:cubicBezTo>
                <a:cubicBezTo>
                  <a:pt x="1009" y="1181"/>
                  <a:pt x="1009" y="1181"/>
                  <a:pt x="1009" y="1181"/>
                </a:cubicBezTo>
                <a:cubicBezTo>
                  <a:pt x="999" y="1148"/>
                  <a:pt x="993" y="1126"/>
                  <a:pt x="990" y="1116"/>
                </a:cubicBezTo>
                <a:cubicBezTo>
                  <a:pt x="988" y="1109"/>
                  <a:pt x="987" y="1104"/>
                  <a:pt x="986" y="1099"/>
                </a:cubicBezTo>
                <a:cubicBezTo>
                  <a:pt x="984" y="1093"/>
                  <a:pt x="984" y="1093"/>
                  <a:pt x="984" y="1093"/>
                </a:cubicBezTo>
                <a:cubicBezTo>
                  <a:pt x="984" y="1093"/>
                  <a:pt x="984" y="1092"/>
                  <a:pt x="984" y="1091"/>
                </a:cubicBezTo>
                <a:cubicBezTo>
                  <a:pt x="974" y="1055"/>
                  <a:pt x="965" y="1024"/>
                  <a:pt x="958" y="1000"/>
                </a:cubicBezTo>
                <a:cubicBezTo>
                  <a:pt x="956" y="995"/>
                  <a:pt x="955" y="990"/>
                  <a:pt x="953" y="986"/>
                </a:cubicBezTo>
                <a:cubicBezTo>
                  <a:pt x="995" y="973"/>
                  <a:pt x="995" y="973"/>
                  <a:pt x="995" y="973"/>
                </a:cubicBezTo>
                <a:cubicBezTo>
                  <a:pt x="998" y="972"/>
                  <a:pt x="1000" y="970"/>
                  <a:pt x="1003" y="969"/>
                </a:cubicBezTo>
                <a:cubicBezTo>
                  <a:pt x="979" y="927"/>
                  <a:pt x="947" y="879"/>
                  <a:pt x="909" y="825"/>
                </a:cubicBezTo>
                <a:cubicBezTo>
                  <a:pt x="878" y="781"/>
                  <a:pt x="845" y="739"/>
                  <a:pt x="810" y="699"/>
                </a:cubicBezTo>
                <a:cubicBezTo>
                  <a:pt x="812" y="692"/>
                  <a:pt x="817" y="683"/>
                  <a:pt x="822" y="674"/>
                </a:cubicBezTo>
                <a:cubicBezTo>
                  <a:pt x="830" y="661"/>
                  <a:pt x="840" y="646"/>
                  <a:pt x="854" y="630"/>
                </a:cubicBezTo>
                <a:cubicBezTo>
                  <a:pt x="863" y="619"/>
                  <a:pt x="874" y="607"/>
                  <a:pt x="885" y="595"/>
                </a:cubicBezTo>
                <a:cubicBezTo>
                  <a:pt x="865" y="528"/>
                  <a:pt x="865" y="528"/>
                  <a:pt x="865" y="528"/>
                </a:cubicBezTo>
                <a:cubicBezTo>
                  <a:pt x="880" y="532"/>
                  <a:pt x="893" y="537"/>
                  <a:pt x="906" y="540"/>
                </a:cubicBezTo>
                <a:cubicBezTo>
                  <a:pt x="911" y="542"/>
                  <a:pt x="916" y="543"/>
                  <a:pt x="921" y="544"/>
                </a:cubicBezTo>
                <a:cubicBezTo>
                  <a:pt x="960" y="556"/>
                  <a:pt x="992" y="564"/>
                  <a:pt x="1018" y="570"/>
                </a:cubicBezTo>
                <a:cubicBezTo>
                  <a:pt x="1018" y="570"/>
                  <a:pt x="1019" y="570"/>
                  <a:pt x="1020" y="570"/>
                </a:cubicBezTo>
                <a:cubicBezTo>
                  <a:pt x="1186" y="530"/>
                  <a:pt x="1186" y="530"/>
                  <a:pt x="1186" y="530"/>
                </a:cubicBezTo>
                <a:cubicBezTo>
                  <a:pt x="1277" y="538"/>
                  <a:pt x="1277" y="538"/>
                  <a:pt x="1277" y="538"/>
                </a:cubicBezTo>
                <a:cubicBezTo>
                  <a:pt x="1292" y="534"/>
                  <a:pt x="1309" y="527"/>
                  <a:pt x="1327" y="515"/>
                </a:cubicBezTo>
                <a:cubicBezTo>
                  <a:pt x="1340" y="508"/>
                  <a:pt x="1348" y="501"/>
                  <a:pt x="1351" y="496"/>
                </a:cubicBezTo>
                <a:cubicBezTo>
                  <a:pt x="1352" y="494"/>
                  <a:pt x="1353" y="493"/>
                  <a:pt x="1353" y="492"/>
                </a:cubicBezTo>
                <a:cubicBezTo>
                  <a:pt x="1356" y="479"/>
                  <a:pt x="1357" y="468"/>
                  <a:pt x="1355" y="461"/>
                </a:cubicBezTo>
                <a:close/>
                <a:moveTo>
                  <a:pt x="75" y="452"/>
                </a:moveTo>
                <a:cubicBezTo>
                  <a:pt x="75" y="452"/>
                  <a:pt x="75" y="452"/>
                  <a:pt x="75" y="452"/>
                </a:cubicBezTo>
                <a:cubicBezTo>
                  <a:pt x="76" y="452"/>
                  <a:pt x="76" y="452"/>
                  <a:pt x="76" y="452"/>
                </a:cubicBezTo>
                <a:lnTo>
                  <a:pt x="75" y="452"/>
                </a:lnTo>
                <a:close/>
                <a:moveTo>
                  <a:pt x="676" y="427"/>
                </a:moveTo>
                <a:cubicBezTo>
                  <a:pt x="677" y="427"/>
                  <a:pt x="678" y="428"/>
                  <a:pt x="678" y="428"/>
                </a:cubicBezTo>
                <a:cubicBezTo>
                  <a:pt x="678" y="428"/>
                  <a:pt x="678" y="428"/>
                  <a:pt x="677" y="428"/>
                </a:cubicBezTo>
                <a:cubicBezTo>
                  <a:pt x="677" y="428"/>
                  <a:pt x="677" y="428"/>
                  <a:pt x="677" y="428"/>
                </a:cubicBezTo>
                <a:cubicBezTo>
                  <a:pt x="677" y="428"/>
                  <a:pt x="677" y="427"/>
                  <a:pt x="676" y="427"/>
                </a:cubicBezTo>
                <a:close/>
                <a:moveTo>
                  <a:pt x="704" y="486"/>
                </a:moveTo>
                <a:cubicBezTo>
                  <a:pt x="704" y="487"/>
                  <a:pt x="704" y="487"/>
                  <a:pt x="704" y="487"/>
                </a:cubicBezTo>
                <a:cubicBezTo>
                  <a:pt x="704" y="487"/>
                  <a:pt x="704" y="486"/>
                  <a:pt x="704" y="486"/>
                </a:cubicBezTo>
                <a:close/>
                <a:moveTo>
                  <a:pt x="737" y="470"/>
                </a:moveTo>
                <a:cubicBezTo>
                  <a:pt x="737" y="471"/>
                  <a:pt x="736" y="472"/>
                  <a:pt x="736" y="473"/>
                </a:cubicBezTo>
                <a:cubicBezTo>
                  <a:pt x="733" y="473"/>
                  <a:pt x="733" y="473"/>
                  <a:pt x="733" y="473"/>
                </a:cubicBezTo>
                <a:cubicBezTo>
                  <a:pt x="734" y="472"/>
                  <a:pt x="735" y="471"/>
                  <a:pt x="737" y="470"/>
                </a:cubicBezTo>
                <a:close/>
                <a:moveTo>
                  <a:pt x="603" y="217"/>
                </a:moveTo>
                <a:cubicBezTo>
                  <a:pt x="603" y="217"/>
                  <a:pt x="603" y="217"/>
                  <a:pt x="603" y="218"/>
                </a:cubicBezTo>
                <a:cubicBezTo>
                  <a:pt x="603" y="217"/>
                  <a:pt x="602" y="217"/>
                  <a:pt x="602" y="217"/>
                </a:cubicBezTo>
                <a:cubicBezTo>
                  <a:pt x="602" y="217"/>
                  <a:pt x="602" y="217"/>
                  <a:pt x="603" y="217"/>
                </a:cubicBezTo>
                <a:close/>
                <a:moveTo>
                  <a:pt x="861" y="518"/>
                </a:moveTo>
                <a:cubicBezTo>
                  <a:pt x="861" y="518"/>
                  <a:pt x="861" y="518"/>
                  <a:pt x="861" y="518"/>
                </a:cubicBezTo>
                <a:cubicBezTo>
                  <a:pt x="861" y="517"/>
                  <a:pt x="861" y="517"/>
                  <a:pt x="861" y="517"/>
                </a:cubicBezTo>
                <a:cubicBezTo>
                  <a:pt x="861" y="517"/>
                  <a:pt x="861" y="517"/>
                  <a:pt x="861" y="517"/>
                </a:cubicBezTo>
                <a:cubicBezTo>
                  <a:pt x="861" y="517"/>
                  <a:pt x="861" y="518"/>
                  <a:pt x="862" y="518"/>
                </a:cubicBezTo>
                <a:lnTo>
                  <a:pt x="861" y="518"/>
                </a:lnTo>
                <a:close/>
              </a:path>
            </a:pathLst>
          </a:custGeom>
          <a:solidFill>
            <a:srgbClr val="09305B">
              <a:alpha val="37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91" y="0"/>
            <a:ext cx="2224009" cy="2838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02" y="761999"/>
            <a:ext cx="1766362" cy="20599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436" y="2333533"/>
            <a:ext cx="3160674" cy="39797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10" y="708369"/>
            <a:ext cx="2939115" cy="2891566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7170234" y="4873084"/>
            <a:ext cx="1761892" cy="512956"/>
          </a:xfrm>
          <a:prstGeom prst="ellipse">
            <a:avLst/>
          </a:prstGeom>
          <a:solidFill>
            <a:srgbClr val="09305B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28" y="2181143"/>
            <a:ext cx="2045362" cy="3049007"/>
          </a:xfrm>
          <a:prstGeom prst="rect">
            <a:avLst/>
          </a:prstGeom>
        </p:spPr>
      </p:pic>
      <p:grpSp>
        <p:nvGrpSpPr>
          <p:cNvPr id="11" name="组合 10"/>
          <p:cNvGrpSpPr/>
          <p:nvPr>
            <p:custDataLst>
              <p:tags r:id="rId7"/>
            </p:custDataLst>
          </p:nvPr>
        </p:nvGrpSpPr>
        <p:grpSpPr>
          <a:xfrm>
            <a:off x="822325" y="4501515"/>
            <a:ext cx="5678658" cy="1826895"/>
            <a:chOff x="640080" y="3451860"/>
            <a:chExt cx="5678658" cy="1826895"/>
          </a:xfrm>
        </p:grpSpPr>
        <p:sp>
          <p:nvSpPr>
            <p:cNvPr id="10" name="任意多边形 9"/>
            <p:cNvSpPr/>
            <p:nvPr/>
          </p:nvSpPr>
          <p:spPr>
            <a:xfrm>
              <a:off x="742950" y="3451860"/>
              <a:ext cx="5575788" cy="1657350"/>
            </a:xfrm>
            <a:custGeom>
              <a:avLst/>
              <a:gdLst>
                <a:gd name="connsiteX0" fmla="*/ 0 w 5497830"/>
                <a:gd name="connsiteY0" fmla="*/ 0 h 1634490"/>
                <a:gd name="connsiteX1" fmla="*/ 5474970 w 5497830"/>
                <a:gd name="connsiteY1" fmla="*/ 80010 h 1634490"/>
                <a:gd name="connsiteX2" fmla="*/ 5497830 w 5497830"/>
                <a:gd name="connsiteY2" fmla="*/ 1600200 h 1634490"/>
                <a:gd name="connsiteX3" fmla="*/ 11430 w 5497830"/>
                <a:gd name="connsiteY3" fmla="*/ 1634490 h 1634490"/>
                <a:gd name="connsiteX4" fmla="*/ 0 w 5497830"/>
                <a:gd name="connsiteY4" fmla="*/ 0 h 1634490"/>
                <a:gd name="connsiteX0-1" fmla="*/ 0 w 5623560"/>
                <a:gd name="connsiteY0-2" fmla="*/ 0 h 1657350"/>
                <a:gd name="connsiteX1-3" fmla="*/ 5600700 w 5623560"/>
                <a:gd name="connsiteY1-4" fmla="*/ 102870 h 1657350"/>
                <a:gd name="connsiteX2-5" fmla="*/ 5623560 w 5623560"/>
                <a:gd name="connsiteY2-6" fmla="*/ 1623060 h 1657350"/>
                <a:gd name="connsiteX3-7" fmla="*/ 137160 w 5623560"/>
                <a:gd name="connsiteY3-8" fmla="*/ 1657350 h 1657350"/>
                <a:gd name="connsiteX4-9" fmla="*/ 0 w 5623560"/>
                <a:gd name="connsiteY4-10" fmla="*/ 0 h 16573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623560" h="1657350">
                  <a:moveTo>
                    <a:pt x="0" y="0"/>
                  </a:moveTo>
                  <a:lnTo>
                    <a:pt x="5600700" y="102870"/>
                  </a:lnTo>
                  <a:lnTo>
                    <a:pt x="5623560" y="1623060"/>
                  </a:lnTo>
                  <a:lnTo>
                    <a:pt x="137160" y="1657350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rgbClr val="2197CC"/>
              </a:fgClr>
              <a:bgClr>
                <a:schemeClr val="bg1"/>
              </a:bgClr>
            </a:pattFill>
            <a:ln>
              <a:solidFill>
                <a:srgbClr val="001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640080" y="3598546"/>
              <a:ext cx="5600699" cy="1680209"/>
            </a:xfrm>
            <a:custGeom>
              <a:avLst/>
              <a:gdLst>
                <a:gd name="connsiteX0" fmla="*/ 0 w 4048124"/>
                <a:gd name="connsiteY0" fmla="*/ 0 h 1200149"/>
                <a:gd name="connsiteX1" fmla="*/ 4048124 w 4048124"/>
                <a:gd name="connsiteY1" fmla="*/ 0 h 1200149"/>
                <a:gd name="connsiteX2" fmla="*/ 4048124 w 4048124"/>
                <a:gd name="connsiteY2" fmla="*/ 1200149 h 1200149"/>
                <a:gd name="connsiteX3" fmla="*/ 0 w 4048124"/>
                <a:gd name="connsiteY3" fmla="*/ 1200149 h 1200149"/>
                <a:gd name="connsiteX4" fmla="*/ 0 w 4048124"/>
                <a:gd name="connsiteY4" fmla="*/ 0 h 1200149"/>
                <a:gd name="connsiteX0-1" fmla="*/ 0 w 5019674"/>
                <a:gd name="connsiteY0-2" fmla="*/ 0 h 1211579"/>
                <a:gd name="connsiteX1-3" fmla="*/ 4048124 w 5019674"/>
                <a:gd name="connsiteY1-4" fmla="*/ 0 h 1211579"/>
                <a:gd name="connsiteX2-5" fmla="*/ 5019674 w 5019674"/>
                <a:gd name="connsiteY2-6" fmla="*/ 1211579 h 1211579"/>
                <a:gd name="connsiteX3-7" fmla="*/ 0 w 5019674"/>
                <a:gd name="connsiteY3-8" fmla="*/ 1200149 h 1211579"/>
                <a:gd name="connsiteX4-9" fmla="*/ 0 w 5019674"/>
                <a:gd name="connsiteY4-10" fmla="*/ 0 h 1211579"/>
                <a:gd name="connsiteX0-11" fmla="*/ 0 w 5019674"/>
                <a:gd name="connsiteY0-12" fmla="*/ 388620 h 1600199"/>
                <a:gd name="connsiteX1-13" fmla="*/ 4493894 w 5019674"/>
                <a:gd name="connsiteY1-14" fmla="*/ 0 h 1600199"/>
                <a:gd name="connsiteX2-15" fmla="*/ 5019674 w 5019674"/>
                <a:gd name="connsiteY2-16" fmla="*/ 1600199 h 1600199"/>
                <a:gd name="connsiteX3-17" fmla="*/ 0 w 5019674"/>
                <a:gd name="connsiteY3-18" fmla="*/ 1588769 h 1600199"/>
                <a:gd name="connsiteX4-19" fmla="*/ 0 w 5019674"/>
                <a:gd name="connsiteY4-20" fmla="*/ 388620 h 1600199"/>
                <a:gd name="connsiteX0-21" fmla="*/ 102870 w 5019674"/>
                <a:gd name="connsiteY0-22" fmla="*/ 102870 h 1600199"/>
                <a:gd name="connsiteX1-23" fmla="*/ 4493894 w 5019674"/>
                <a:gd name="connsiteY1-24" fmla="*/ 0 h 1600199"/>
                <a:gd name="connsiteX2-25" fmla="*/ 5019674 w 5019674"/>
                <a:gd name="connsiteY2-26" fmla="*/ 1600199 h 1600199"/>
                <a:gd name="connsiteX3-27" fmla="*/ 0 w 5019674"/>
                <a:gd name="connsiteY3-28" fmla="*/ 1588769 h 1600199"/>
                <a:gd name="connsiteX4-29" fmla="*/ 102870 w 5019674"/>
                <a:gd name="connsiteY4-30" fmla="*/ 102870 h 1600199"/>
                <a:gd name="connsiteX0-31" fmla="*/ 148590 w 5065394"/>
                <a:gd name="connsiteY0-32" fmla="*/ 102870 h 1885949"/>
                <a:gd name="connsiteX1-33" fmla="*/ 4539614 w 5065394"/>
                <a:gd name="connsiteY1-34" fmla="*/ 0 h 1885949"/>
                <a:gd name="connsiteX2-35" fmla="*/ 5065394 w 5065394"/>
                <a:gd name="connsiteY2-36" fmla="*/ 1600199 h 1885949"/>
                <a:gd name="connsiteX3-37" fmla="*/ 0 w 5065394"/>
                <a:gd name="connsiteY3-38" fmla="*/ 1885949 h 1885949"/>
                <a:gd name="connsiteX4-39" fmla="*/ 148590 w 5065394"/>
                <a:gd name="connsiteY4-40" fmla="*/ 102870 h 1885949"/>
                <a:gd name="connsiteX0-41" fmla="*/ 148590 w 4996814"/>
                <a:gd name="connsiteY0-42" fmla="*/ 102870 h 2194559"/>
                <a:gd name="connsiteX1-43" fmla="*/ 4539614 w 4996814"/>
                <a:gd name="connsiteY1-44" fmla="*/ 0 h 2194559"/>
                <a:gd name="connsiteX2-45" fmla="*/ 4996814 w 4996814"/>
                <a:gd name="connsiteY2-46" fmla="*/ 2194559 h 2194559"/>
                <a:gd name="connsiteX3-47" fmla="*/ 0 w 4996814"/>
                <a:gd name="connsiteY3-48" fmla="*/ 1885949 h 2194559"/>
                <a:gd name="connsiteX4-49" fmla="*/ 148590 w 4996814"/>
                <a:gd name="connsiteY4-50" fmla="*/ 102870 h 2194559"/>
                <a:gd name="connsiteX0-51" fmla="*/ 148590 w 4996814"/>
                <a:gd name="connsiteY0-52" fmla="*/ 0 h 2091689"/>
                <a:gd name="connsiteX1-53" fmla="*/ 4985384 w 4996814"/>
                <a:gd name="connsiteY1-54" fmla="*/ 365760 h 2091689"/>
                <a:gd name="connsiteX2-55" fmla="*/ 4996814 w 4996814"/>
                <a:gd name="connsiteY2-56" fmla="*/ 2091689 h 2091689"/>
                <a:gd name="connsiteX3-57" fmla="*/ 0 w 4996814"/>
                <a:gd name="connsiteY3-58" fmla="*/ 1783079 h 2091689"/>
                <a:gd name="connsiteX4-59" fmla="*/ 148590 w 4996814"/>
                <a:gd name="connsiteY4-60" fmla="*/ 0 h 2091689"/>
                <a:gd name="connsiteX0-61" fmla="*/ 148590 w 5042534"/>
                <a:gd name="connsiteY0-62" fmla="*/ 0 h 2091689"/>
                <a:gd name="connsiteX1-63" fmla="*/ 5042534 w 5042534"/>
                <a:gd name="connsiteY1-64" fmla="*/ 205740 h 2091689"/>
                <a:gd name="connsiteX2-65" fmla="*/ 4996814 w 5042534"/>
                <a:gd name="connsiteY2-66" fmla="*/ 2091689 h 2091689"/>
                <a:gd name="connsiteX3-67" fmla="*/ 0 w 5042534"/>
                <a:gd name="connsiteY3-68" fmla="*/ 1783079 h 2091689"/>
                <a:gd name="connsiteX4-69" fmla="*/ 148590 w 5042534"/>
                <a:gd name="connsiteY4-70" fmla="*/ 0 h 2091689"/>
                <a:gd name="connsiteX0-71" fmla="*/ 137160 w 5042534"/>
                <a:gd name="connsiteY0-72" fmla="*/ 171450 h 1885949"/>
                <a:gd name="connsiteX1-73" fmla="*/ 5042534 w 5042534"/>
                <a:gd name="connsiteY1-74" fmla="*/ 0 h 1885949"/>
                <a:gd name="connsiteX2-75" fmla="*/ 4996814 w 5042534"/>
                <a:gd name="connsiteY2-76" fmla="*/ 1885949 h 1885949"/>
                <a:gd name="connsiteX3-77" fmla="*/ 0 w 5042534"/>
                <a:gd name="connsiteY3-78" fmla="*/ 1577339 h 1885949"/>
                <a:gd name="connsiteX4-79" fmla="*/ 137160 w 5042534"/>
                <a:gd name="connsiteY4-80" fmla="*/ 171450 h 1885949"/>
                <a:gd name="connsiteX0-81" fmla="*/ 0 w 4905374"/>
                <a:gd name="connsiteY0-82" fmla="*/ 171450 h 1885949"/>
                <a:gd name="connsiteX1-83" fmla="*/ 4905374 w 4905374"/>
                <a:gd name="connsiteY1-84" fmla="*/ 0 h 1885949"/>
                <a:gd name="connsiteX2-85" fmla="*/ 4859654 w 4905374"/>
                <a:gd name="connsiteY2-86" fmla="*/ 1885949 h 1885949"/>
                <a:gd name="connsiteX3-87" fmla="*/ 34290 w 4905374"/>
                <a:gd name="connsiteY3-88" fmla="*/ 1805939 h 1885949"/>
                <a:gd name="connsiteX4-89" fmla="*/ 0 w 4905374"/>
                <a:gd name="connsiteY4-90" fmla="*/ 171450 h 1885949"/>
                <a:gd name="connsiteX0-91" fmla="*/ 0 w 4905374"/>
                <a:gd name="connsiteY0-92" fmla="*/ 171450 h 1931669"/>
                <a:gd name="connsiteX1-93" fmla="*/ 4905374 w 4905374"/>
                <a:gd name="connsiteY1-94" fmla="*/ 0 h 1931669"/>
                <a:gd name="connsiteX2-95" fmla="*/ 4859654 w 4905374"/>
                <a:gd name="connsiteY2-96" fmla="*/ 1885949 h 1931669"/>
                <a:gd name="connsiteX3-97" fmla="*/ 34290 w 4905374"/>
                <a:gd name="connsiteY3-98" fmla="*/ 1931669 h 1931669"/>
                <a:gd name="connsiteX4-99" fmla="*/ 0 w 4905374"/>
                <a:gd name="connsiteY4-100" fmla="*/ 171450 h 1931669"/>
                <a:gd name="connsiteX0-101" fmla="*/ 0 w 4895383"/>
                <a:gd name="connsiteY0-102" fmla="*/ 0 h 1760219"/>
                <a:gd name="connsiteX1-103" fmla="*/ 4895383 w 4895383"/>
                <a:gd name="connsiteY1-104" fmla="*/ 22860 h 1760219"/>
                <a:gd name="connsiteX2-105" fmla="*/ 4859654 w 4895383"/>
                <a:gd name="connsiteY2-106" fmla="*/ 1714499 h 1760219"/>
                <a:gd name="connsiteX3-107" fmla="*/ 34290 w 4895383"/>
                <a:gd name="connsiteY3-108" fmla="*/ 1760219 h 1760219"/>
                <a:gd name="connsiteX4-109" fmla="*/ 0 w 4895383"/>
                <a:gd name="connsiteY4-110" fmla="*/ 0 h 1760219"/>
                <a:gd name="connsiteX0-111" fmla="*/ 0 w 4895383"/>
                <a:gd name="connsiteY0-112" fmla="*/ 0 h 1817369"/>
                <a:gd name="connsiteX1-113" fmla="*/ 4895383 w 4895383"/>
                <a:gd name="connsiteY1-114" fmla="*/ 22860 h 1817369"/>
                <a:gd name="connsiteX2-115" fmla="*/ 4859654 w 4895383"/>
                <a:gd name="connsiteY2-116" fmla="*/ 1714499 h 1817369"/>
                <a:gd name="connsiteX3-117" fmla="*/ 44280 w 4895383"/>
                <a:gd name="connsiteY3-118" fmla="*/ 1817369 h 1817369"/>
                <a:gd name="connsiteX4-119" fmla="*/ 0 w 4895383"/>
                <a:gd name="connsiteY4-120" fmla="*/ 0 h 1817369"/>
                <a:gd name="connsiteX0-121" fmla="*/ 0 w 4895383"/>
                <a:gd name="connsiteY0-122" fmla="*/ 0 h 1817369"/>
                <a:gd name="connsiteX1-123" fmla="*/ 4895383 w 4895383"/>
                <a:gd name="connsiteY1-124" fmla="*/ 22860 h 1817369"/>
                <a:gd name="connsiteX2-125" fmla="*/ 4859654 w 4895383"/>
                <a:gd name="connsiteY2-126" fmla="*/ 1611629 h 1817369"/>
                <a:gd name="connsiteX3-127" fmla="*/ 44280 w 4895383"/>
                <a:gd name="connsiteY3-128" fmla="*/ 1817369 h 1817369"/>
                <a:gd name="connsiteX4-129" fmla="*/ 0 w 4895383"/>
                <a:gd name="connsiteY4-130" fmla="*/ 0 h 1817369"/>
                <a:gd name="connsiteX0-131" fmla="*/ 0 w 4895383"/>
                <a:gd name="connsiteY0-132" fmla="*/ 0 h 1680209"/>
                <a:gd name="connsiteX1-133" fmla="*/ 4895383 w 4895383"/>
                <a:gd name="connsiteY1-134" fmla="*/ 22860 h 1680209"/>
                <a:gd name="connsiteX2-135" fmla="*/ 4859654 w 4895383"/>
                <a:gd name="connsiteY2-136" fmla="*/ 1611629 h 1680209"/>
                <a:gd name="connsiteX3-137" fmla="*/ 44280 w 4895383"/>
                <a:gd name="connsiteY3-138" fmla="*/ 1680209 h 1680209"/>
                <a:gd name="connsiteX4-139" fmla="*/ 0 w 4895383"/>
                <a:gd name="connsiteY4-140" fmla="*/ 0 h 16802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95383" h="1680209">
                  <a:moveTo>
                    <a:pt x="0" y="0"/>
                  </a:moveTo>
                  <a:lnTo>
                    <a:pt x="4895383" y="22860"/>
                  </a:lnTo>
                  <a:lnTo>
                    <a:pt x="4859654" y="1611629"/>
                  </a:lnTo>
                  <a:lnTo>
                    <a:pt x="44280" y="1680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3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9"/>
            <p:cNvSpPr txBox="1"/>
            <p:nvPr/>
          </p:nvSpPr>
          <p:spPr>
            <a:xfrm>
              <a:off x="890155" y="3823130"/>
              <a:ext cx="5246639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spc="300" dirty="0">
                  <a:solidFill>
                    <a:srgbClr val="CFAE8C"/>
                  </a:solidFill>
                  <a:latin typeface="微软雅黑" panose="020B0503020204020204" charset="-122"/>
                  <a:ea typeface="微软雅黑" panose="020B0503020204020204" charset="-122"/>
                </a:rPr>
                <a:t>尽快</a:t>
              </a:r>
              <a:r>
                <a:rPr lang="zh-CN" altLang="en-US" sz="3600" b="1" spc="300" dirty="0">
                  <a:solidFill>
                    <a:srgbClr val="CFAE8C"/>
                  </a:solidFill>
                  <a:latin typeface="微软雅黑" panose="020B0503020204020204" charset="-122"/>
                  <a:ea typeface="微软雅黑" panose="020B0503020204020204" charset="-122"/>
                  <a:hlinkClick r:id="rId8" tooltip="" action="ppaction://hlinkfile"/>
                </a:rPr>
                <a:t>逃</a:t>
              </a:r>
              <a:r>
                <a:rPr lang="zh-CN" altLang="en-US" sz="3600" b="1" spc="300" dirty="0">
                  <a:solidFill>
                    <a:srgbClr val="CFAE8C"/>
                  </a:solidFill>
                  <a:latin typeface="微软雅黑" panose="020B0503020204020204" charset="-122"/>
                  <a:ea typeface="微软雅黑" panose="020B0503020204020204" charset="-122"/>
                </a:rPr>
                <a:t>往楼外，不要乘电梯，不要盲目跳楼。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rot="21120000">
            <a:off x="241935" y="2639695"/>
            <a:ext cx="1967865" cy="67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7" grpId="0" bldLvl="0" animBg="1"/>
      <p:bldP spid="31" grpId="0" bldLvl="0" animBg="1"/>
      <p:bldP spid="2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2"/>
          <p:cNvSpPr>
            <a:spLocks noEditPoints="1"/>
          </p:cNvSpPr>
          <p:nvPr/>
        </p:nvSpPr>
        <p:spPr bwMode="auto">
          <a:xfrm>
            <a:off x="5792285" y="2810107"/>
            <a:ext cx="2184387" cy="2812973"/>
          </a:xfrm>
          <a:custGeom>
            <a:avLst/>
            <a:gdLst>
              <a:gd name="T0" fmla="*/ 477 w 499"/>
              <a:gd name="T1" fmla="*/ 279 h 643"/>
              <a:gd name="T2" fmla="*/ 347 w 499"/>
              <a:gd name="T3" fmla="*/ 169 h 643"/>
              <a:gd name="T4" fmla="*/ 307 w 499"/>
              <a:gd name="T5" fmla="*/ 163 h 643"/>
              <a:gd name="T6" fmla="*/ 262 w 499"/>
              <a:gd name="T7" fmla="*/ 168 h 643"/>
              <a:gd name="T8" fmla="*/ 247 w 499"/>
              <a:gd name="T9" fmla="*/ 152 h 643"/>
              <a:gd name="T10" fmla="*/ 224 w 499"/>
              <a:gd name="T11" fmla="*/ 96 h 643"/>
              <a:gd name="T12" fmla="*/ 216 w 499"/>
              <a:gd name="T13" fmla="*/ 65 h 643"/>
              <a:gd name="T14" fmla="*/ 244 w 499"/>
              <a:gd name="T15" fmla="*/ 40 h 643"/>
              <a:gd name="T16" fmla="*/ 219 w 499"/>
              <a:gd name="T17" fmla="*/ 33 h 643"/>
              <a:gd name="T18" fmla="*/ 146 w 499"/>
              <a:gd name="T19" fmla="*/ 18 h 643"/>
              <a:gd name="T20" fmla="*/ 142 w 499"/>
              <a:gd name="T21" fmla="*/ 0 h 643"/>
              <a:gd name="T22" fmla="*/ 61 w 499"/>
              <a:gd name="T23" fmla="*/ 11 h 643"/>
              <a:gd name="T24" fmla="*/ 39 w 499"/>
              <a:gd name="T25" fmla="*/ 37 h 643"/>
              <a:gd name="T26" fmla="*/ 20 w 499"/>
              <a:gd name="T27" fmla="*/ 43 h 643"/>
              <a:gd name="T28" fmla="*/ 23 w 499"/>
              <a:gd name="T29" fmla="*/ 86 h 643"/>
              <a:gd name="T30" fmla="*/ 49 w 499"/>
              <a:gd name="T31" fmla="*/ 151 h 643"/>
              <a:gd name="T32" fmla="*/ 76 w 499"/>
              <a:gd name="T33" fmla="*/ 188 h 643"/>
              <a:gd name="T34" fmla="*/ 83 w 499"/>
              <a:gd name="T35" fmla="*/ 178 h 643"/>
              <a:gd name="T36" fmla="*/ 83 w 499"/>
              <a:gd name="T37" fmla="*/ 184 h 643"/>
              <a:gd name="T38" fmla="*/ 76 w 499"/>
              <a:gd name="T39" fmla="*/ 203 h 643"/>
              <a:gd name="T40" fmla="*/ 48 w 499"/>
              <a:gd name="T41" fmla="*/ 378 h 643"/>
              <a:gd name="T42" fmla="*/ 74 w 499"/>
              <a:gd name="T43" fmla="*/ 439 h 643"/>
              <a:gd name="T44" fmla="*/ 93 w 499"/>
              <a:gd name="T45" fmla="*/ 499 h 643"/>
              <a:gd name="T46" fmla="*/ 27 w 499"/>
              <a:gd name="T47" fmla="*/ 543 h 643"/>
              <a:gd name="T48" fmla="*/ 0 w 499"/>
              <a:gd name="T49" fmla="*/ 558 h 643"/>
              <a:gd name="T50" fmla="*/ 37 w 499"/>
              <a:gd name="T51" fmla="*/ 642 h 643"/>
              <a:gd name="T52" fmla="*/ 89 w 499"/>
              <a:gd name="T53" fmla="*/ 639 h 643"/>
              <a:gd name="T54" fmla="*/ 64 w 499"/>
              <a:gd name="T55" fmla="*/ 622 h 643"/>
              <a:gd name="T56" fmla="*/ 93 w 499"/>
              <a:gd name="T57" fmla="*/ 580 h 643"/>
              <a:gd name="T58" fmla="*/ 169 w 499"/>
              <a:gd name="T59" fmla="*/ 536 h 643"/>
              <a:gd name="T60" fmla="*/ 188 w 499"/>
              <a:gd name="T61" fmla="*/ 464 h 643"/>
              <a:gd name="T62" fmla="*/ 208 w 499"/>
              <a:gd name="T63" fmla="*/ 462 h 643"/>
              <a:gd name="T64" fmla="*/ 293 w 499"/>
              <a:gd name="T65" fmla="*/ 497 h 643"/>
              <a:gd name="T66" fmla="*/ 299 w 499"/>
              <a:gd name="T67" fmla="*/ 536 h 643"/>
              <a:gd name="T68" fmla="*/ 292 w 499"/>
              <a:gd name="T69" fmla="*/ 579 h 643"/>
              <a:gd name="T70" fmla="*/ 407 w 499"/>
              <a:gd name="T71" fmla="*/ 611 h 643"/>
              <a:gd name="T72" fmla="*/ 377 w 499"/>
              <a:gd name="T73" fmla="*/ 593 h 643"/>
              <a:gd name="T74" fmla="*/ 352 w 499"/>
              <a:gd name="T75" fmla="*/ 576 h 643"/>
              <a:gd name="T76" fmla="*/ 373 w 499"/>
              <a:gd name="T77" fmla="*/ 459 h 643"/>
              <a:gd name="T78" fmla="*/ 353 w 499"/>
              <a:gd name="T79" fmla="*/ 439 h 643"/>
              <a:gd name="T80" fmla="*/ 322 w 499"/>
              <a:gd name="T81" fmla="*/ 405 h 643"/>
              <a:gd name="T82" fmla="*/ 432 w 499"/>
              <a:gd name="T83" fmla="*/ 395 h 643"/>
              <a:gd name="T84" fmla="*/ 493 w 499"/>
              <a:gd name="T85" fmla="*/ 324 h 643"/>
              <a:gd name="T86" fmla="*/ 498 w 499"/>
              <a:gd name="T87" fmla="*/ 314 h 643"/>
              <a:gd name="T88" fmla="*/ 461 w 499"/>
              <a:gd name="T89" fmla="*/ 284 h 643"/>
              <a:gd name="T90" fmla="*/ 461 w 499"/>
              <a:gd name="T91" fmla="*/ 284 h 643"/>
              <a:gd name="T92" fmla="*/ 321 w 499"/>
              <a:gd name="T93" fmla="*/ 226 h 643"/>
              <a:gd name="T94" fmla="*/ 398 w 499"/>
              <a:gd name="T95" fmla="*/ 263 h 643"/>
              <a:gd name="T96" fmla="*/ 264 w 499"/>
              <a:gd name="T97" fmla="*/ 307 h 643"/>
              <a:gd name="T98" fmla="*/ 304 w 499"/>
              <a:gd name="T99" fmla="*/ 240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9" h="643">
                <a:moveTo>
                  <a:pt x="498" y="300"/>
                </a:moveTo>
                <a:cubicBezTo>
                  <a:pt x="496" y="298"/>
                  <a:pt x="494" y="295"/>
                  <a:pt x="491" y="291"/>
                </a:cubicBezTo>
                <a:cubicBezTo>
                  <a:pt x="487" y="286"/>
                  <a:pt x="482" y="282"/>
                  <a:pt x="477" y="279"/>
                </a:cubicBezTo>
                <a:cubicBezTo>
                  <a:pt x="460" y="242"/>
                  <a:pt x="460" y="242"/>
                  <a:pt x="460" y="242"/>
                </a:cubicBezTo>
                <a:cubicBezTo>
                  <a:pt x="435" y="223"/>
                  <a:pt x="412" y="207"/>
                  <a:pt x="392" y="195"/>
                </a:cubicBezTo>
                <a:cubicBezTo>
                  <a:pt x="377" y="185"/>
                  <a:pt x="362" y="177"/>
                  <a:pt x="347" y="169"/>
                </a:cubicBezTo>
                <a:cubicBezTo>
                  <a:pt x="343" y="167"/>
                  <a:pt x="339" y="165"/>
                  <a:pt x="335" y="163"/>
                </a:cubicBezTo>
                <a:cubicBezTo>
                  <a:pt x="309" y="163"/>
                  <a:pt x="309" y="163"/>
                  <a:pt x="309" y="163"/>
                </a:cubicBezTo>
                <a:cubicBezTo>
                  <a:pt x="307" y="163"/>
                  <a:pt x="307" y="163"/>
                  <a:pt x="307" y="163"/>
                </a:cubicBezTo>
                <a:cubicBezTo>
                  <a:pt x="307" y="164"/>
                  <a:pt x="307" y="164"/>
                  <a:pt x="307" y="164"/>
                </a:cubicBezTo>
                <a:cubicBezTo>
                  <a:pt x="303" y="164"/>
                  <a:pt x="295" y="165"/>
                  <a:pt x="285" y="166"/>
                </a:cubicBezTo>
                <a:cubicBezTo>
                  <a:pt x="278" y="166"/>
                  <a:pt x="270" y="167"/>
                  <a:pt x="262" y="168"/>
                </a:cubicBezTo>
                <a:cubicBezTo>
                  <a:pt x="261" y="168"/>
                  <a:pt x="261" y="169"/>
                  <a:pt x="261" y="169"/>
                </a:cubicBezTo>
                <a:cubicBezTo>
                  <a:pt x="251" y="170"/>
                  <a:pt x="244" y="171"/>
                  <a:pt x="238" y="171"/>
                </a:cubicBezTo>
                <a:cubicBezTo>
                  <a:pt x="243" y="166"/>
                  <a:pt x="246" y="159"/>
                  <a:pt x="247" y="152"/>
                </a:cubicBezTo>
                <a:cubicBezTo>
                  <a:pt x="247" y="144"/>
                  <a:pt x="248" y="138"/>
                  <a:pt x="247" y="134"/>
                </a:cubicBezTo>
                <a:cubicBezTo>
                  <a:pt x="247" y="130"/>
                  <a:pt x="245" y="124"/>
                  <a:pt x="240" y="116"/>
                </a:cubicBezTo>
                <a:cubicBezTo>
                  <a:pt x="238" y="111"/>
                  <a:pt x="232" y="105"/>
                  <a:pt x="224" y="96"/>
                </a:cubicBezTo>
                <a:cubicBezTo>
                  <a:pt x="221" y="89"/>
                  <a:pt x="219" y="82"/>
                  <a:pt x="218" y="76"/>
                </a:cubicBezTo>
                <a:cubicBezTo>
                  <a:pt x="217" y="76"/>
                  <a:pt x="217" y="76"/>
                  <a:pt x="217" y="76"/>
                </a:cubicBezTo>
                <a:cubicBezTo>
                  <a:pt x="217" y="71"/>
                  <a:pt x="216" y="67"/>
                  <a:pt x="216" y="65"/>
                </a:cubicBezTo>
                <a:cubicBezTo>
                  <a:pt x="222" y="62"/>
                  <a:pt x="229" y="56"/>
                  <a:pt x="234" y="48"/>
                </a:cubicBezTo>
                <a:cubicBezTo>
                  <a:pt x="235" y="47"/>
                  <a:pt x="237" y="46"/>
                  <a:pt x="239" y="45"/>
                </a:cubicBezTo>
                <a:cubicBezTo>
                  <a:pt x="242" y="43"/>
                  <a:pt x="243" y="42"/>
                  <a:pt x="244" y="40"/>
                </a:cubicBezTo>
                <a:cubicBezTo>
                  <a:pt x="238" y="38"/>
                  <a:pt x="234" y="37"/>
                  <a:pt x="231" y="36"/>
                </a:cubicBezTo>
                <a:cubicBezTo>
                  <a:pt x="226" y="34"/>
                  <a:pt x="221" y="33"/>
                  <a:pt x="217" y="33"/>
                </a:cubicBezTo>
                <a:cubicBezTo>
                  <a:pt x="219" y="33"/>
                  <a:pt x="219" y="33"/>
                  <a:pt x="219" y="33"/>
                </a:cubicBezTo>
                <a:cubicBezTo>
                  <a:pt x="222" y="26"/>
                  <a:pt x="222" y="26"/>
                  <a:pt x="222" y="26"/>
                </a:cubicBezTo>
                <a:cubicBezTo>
                  <a:pt x="197" y="20"/>
                  <a:pt x="179" y="17"/>
                  <a:pt x="168" y="17"/>
                </a:cubicBezTo>
                <a:cubicBezTo>
                  <a:pt x="158" y="18"/>
                  <a:pt x="151" y="18"/>
                  <a:pt x="146" y="18"/>
                </a:cubicBezTo>
                <a:cubicBezTo>
                  <a:pt x="150" y="14"/>
                  <a:pt x="153" y="11"/>
                  <a:pt x="157" y="8"/>
                </a:cubicBezTo>
                <a:cubicBezTo>
                  <a:pt x="160" y="5"/>
                  <a:pt x="161" y="3"/>
                  <a:pt x="158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27" y="0"/>
                  <a:pt x="112" y="3"/>
                  <a:pt x="98" y="8"/>
                </a:cubicBezTo>
                <a:cubicBezTo>
                  <a:pt x="84" y="13"/>
                  <a:pt x="73" y="19"/>
                  <a:pt x="66" y="24"/>
                </a:cubicBezTo>
                <a:cubicBezTo>
                  <a:pt x="63" y="19"/>
                  <a:pt x="61" y="15"/>
                  <a:pt x="61" y="11"/>
                </a:cubicBezTo>
                <a:cubicBezTo>
                  <a:pt x="56" y="11"/>
                  <a:pt x="52" y="14"/>
                  <a:pt x="50" y="20"/>
                </a:cubicBezTo>
                <a:cubicBezTo>
                  <a:pt x="48" y="25"/>
                  <a:pt x="47" y="30"/>
                  <a:pt x="46" y="38"/>
                </a:cubicBezTo>
                <a:cubicBezTo>
                  <a:pt x="45" y="38"/>
                  <a:pt x="43" y="37"/>
                  <a:pt x="39" y="37"/>
                </a:cubicBezTo>
                <a:cubicBezTo>
                  <a:pt x="36" y="36"/>
                  <a:pt x="34" y="36"/>
                  <a:pt x="33" y="36"/>
                </a:cubicBezTo>
                <a:cubicBezTo>
                  <a:pt x="30" y="36"/>
                  <a:pt x="27" y="37"/>
                  <a:pt x="25" y="39"/>
                </a:cubicBezTo>
                <a:cubicBezTo>
                  <a:pt x="22" y="41"/>
                  <a:pt x="20" y="43"/>
                  <a:pt x="20" y="43"/>
                </a:cubicBezTo>
                <a:cubicBezTo>
                  <a:pt x="24" y="44"/>
                  <a:pt x="30" y="45"/>
                  <a:pt x="40" y="45"/>
                </a:cubicBezTo>
                <a:cubicBezTo>
                  <a:pt x="33" y="53"/>
                  <a:pt x="29" y="60"/>
                  <a:pt x="26" y="67"/>
                </a:cubicBezTo>
                <a:cubicBezTo>
                  <a:pt x="24" y="73"/>
                  <a:pt x="23" y="79"/>
                  <a:pt x="23" y="86"/>
                </a:cubicBezTo>
                <a:cubicBezTo>
                  <a:pt x="23" y="92"/>
                  <a:pt x="26" y="104"/>
                  <a:pt x="34" y="119"/>
                </a:cubicBezTo>
                <a:cubicBezTo>
                  <a:pt x="37" y="127"/>
                  <a:pt x="42" y="137"/>
                  <a:pt x="49" y="150"/>
                </a:cubicBezTo>
                <a:cubicBezTo>
                  <a:pt x="49" y="150"/>
                  <a:pt x="49" y="151"/>
                  <a:pt x="49" y="15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1" y="155"/>
                  <a:pt x="54" y="161"/>
                  <a:pt x="58" y="170"/>
                </a:cubicBezTo>
                <a:cubicBezTo>
                  <a:pt x="66" y="182"/>
                  <a:pt x="71" y="188"/>
                  <a:pt x="76" y="188"/>
                </a:cubicBezTo>
                <a:cubicBezTo>
                  <a:pt x="79" y="188"/>
                  <a:pt x="81" y="186"/>
                  <a:pt x="82" y="181"/>
                </a:cubicBezTo>
                <a:cubicBezTo>
                  <a:pt x="82" y="181"/>
                  <a:pt x="82" y="180"/>
                  <a:pt x="83" y="180"/>
                </a:cubicBezTo>
                <a:cubicBezTo>
                  <a:pt x="83" y="179"/>
                  <a:pt x="83" y="179"/>
                  <a:pt x="83" y="178"/>
                </a:cubicBezTo>
                <a:cubicBezTo>
                  <a:pt x="83" y="178"/>
                  <a:pt x="83" y="178"/>
                  <a:pt x="83" y="178"/>
                </a:cubicBezTo>
                <a:cubicBezTo>
                  <a:pt x="83" y="180"/>
                  <a:pt x="83" y="182"/>
                  <a:pt x="83" y="183"/>
                </a:cubicBezTo>
                <a:cubicBezTo>
                  <a:pt x="83" y="184"/>
                  <a:pt x="83" y="184"/>
                  <a:pt x="83" y="184"/>
                </a:cubicBezTo>
                <a:cubicBezTo>
                  <a:pt x="83" y="184"/>
                  <a:pt x="83" y="185"/>
                  <a:pt x="84" y="186"/>
                </a:cubicBezTo>
                <a:cubicBezTo>
                  <a:pt x="84" y="188"/>
                  <a:pt x="84" y="192"/>
                  <a:pt x="84" y="197"/>
                </a:cubicBezTo>
                <a:cubicBezTo>
                  <a:pt x="83" y="197"/>
                  <a:pt x="81" y="199"/>
                  <a:pt x="76" y="203"/>
                </a:cubicBezTo>
                <a:cubicBezTo>
                  <a:pt x="72" y="207"/>
                  <a:pt x="68" y="211"/>
                  <a:pt x="66" y="214"/>
                </a:cubicBezTo>
                <a:cubicBezTo>
                  <a:pt x="66" y="220"/>
                  <a:pt x="65" y="226"/>
                  <a:pt x="65" y="233"/>
                </a:cubicBezTo>
                <a:cubicBezTo>
                  <a:pt x="63" y="252"/>
                  <a:pt x="58" y="300"/>
                  <a:pt x="48" y="378"/>
                </a:cubicBezTo>
                <a:cubicBezTo>
                  <a:pt x="48" y="381"/>
                  <a:pt x="46" y="396"/>
                  <a:pt x="43" y="421"/>
                </a:cubicBezTo>
                <a:cubicBezTo>
                  <a:pt x="69" y="423"/>
                  <a:pt x="69" y="423"/>
                  <a:pt x="69" y="423"/>
                </a:cubicBezTo>
                <a:cubicBezTo>
                  <a:pt x="74" y="439"/>
                  <a:pt x="74" y="439"/>
                  <a:pt x="74" y="439"/>
                </a:cubicBezTo>
                <a:cubicBezTo>
                  <a:pt x="84" y="472"/>
                  <a:pt x="84" y="472"/>
                  <a:pt x="84" y="472"/>
                </a:cubicBezTo>
                <a:cubicBezTo>
                  <a:pt x="92" y="499"/>
                  <a:pt x="92" y="499"/>
                  <a:pt x="92" y="499"/>
                </a:cubicBezTo>
                <a:cubicBezTo>
                  <a:pt x="93" y="499"/>
                  <a:pt x="93" y="499"/>
                  <a:pt x="93" y="499"/>
                </a:cubicBezTo>
                <a:cubicBezTo>
                  <a:pt x="79" y="508"/>
                  <a:pt x="79" y="508"/>
                  <a:pt x="79" y="508"/>
                </a:cubicBezTo>
                <a:cubicBezTo>
                  <a:pt x="78" y="509"/>
                  <a:pt x="78" y="509"/>
                  <a:pt x="78" y="509"/>
                </a:cubicBezTo>
                <a:cubicBezTo>
                  <a:pt x="27" y="543"/>
                  <a:pt x="27" y="543"/>
                  <a:pt x="27" y="543"/>
                </a:cubicBezTo>
                <a:cubicBezTo>
                  <a:pt x="24" y="543"/>
                  <a:pt x="24" y="543"/>
                  <a:pt x="24" y="543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4" y="569"/>
                  <a:pt x="8" y="585"/>
                  <a:pt x="14" y="604"/>
                </a:cubicBezTo>
                <a:cubicBezTo>
                  <a:pt x="19" y="623"/>
                  <a:pt x="22" y="636"/>
                  <a:pt x="24" y="643"/>
                </a:cubicBezTo>
                <a:cubicBezTo>
                  <a:pt x="25" y="643"/>
                  <a:pt x="30" y="642"/>
                  <a:pt x="37" y="642"/>
                </a:cubicBezTo>
                <a:cubicBezTo>
                  <a:pt x="38" y="642"/>
                  <a:pt x="39" y="642"/>
                  <a:pt x="40" y="642"/>
                </a:cubicBezTo>
                <a:cubicBezTo>
                  <a:pt x="41" y="641"/>
                  <a:pt x="43" y="641"/>
                  <a:pt x="45" y="641"/>
                </a:cubicBezTo>
                <a:cubicBezTo>
                  <a:pt x="60" y="640"/>
                  <a:pt x="75" y="639"/>
                  <a:pt x="89" y="639"/>
                </a:cubicBezTo>
                <a:cubicBezTo>
                  <a:pt x="87" y="629"/>
                  <a:pt x="87" y="629"/>
                  <a:pt x="87" y="629"/>
                </a:cubicBezTo>
                <a:cubicBezTo>
                  <a:pt x="87" y="629"/>
                  <a:pt x="87" y="628"/>
                  <a:pt x="86" y="628"/>
                </a:cubicBezTo>
                <a:cubicBezTo>
                  <a:pt x="64" y="622"/>
                  <a:pt x="64" y="622"/>
                  <a:pt x="64" y="622"/>
                </a:cubicBezTo>
                <a:cubicBezTo>
                  <a:pt x="64" y="586"/>
                  <a:pt x="64" y="586"/>
                  <a:pt x="64" y="586"/>
                </a:cubicBezTo>
                <a:cubicBezTo>
                  <a:pt x="64" y="586"/>
                  <a:pt x="64" y="586"/>
                  <a:pt x="64" y="586"/>
                </a:cubicBezTo>
                <a:cubicBezTo>
                  <a:pt x="70" y="585"/>
                  <a:pt x="79" y="583"/>
                  <a:pt x="93" y="580"/>
                </a:cubicBezTo>
                <a:cubicBezTo>
                  <a:pt x="113" y="574"/>
                  <a:pt x="137" y="567"/>
                  <a:pt x="165" y="558"/>
                </a:cubicBezTo>
                <a:cubicBezTo>
                  <a:pt x="165" y="555"/>
                  <a:pt x="166" y="551"/>
                  <a:pt x="167" y="547"/>
                </a:cubicBezTo>
                <a:cubicBezTo>
                  <a:pt x="168" y="543"/>
                  <a:pt x="168" y="540"/>
                  <a:pt x="169" y="536"/>
                </a:cubicBezTo>
                <a:cubicBezTo>
                  <a:pt x="181" y="540"/>
                  <a:pt x="181" y="540"/>
                  <a:pt x="181" y="540"/>
                </a:cubicBezTo>
                <a:cubicBezTo>
                  <a:pt x="185" y="503"/>
                  <a:pt x="185" y="503"/>
                  <a:pt x="185" y="503"/>
                </a:cubicBezTo>
                <a:cubicBezTo>
                  <a:pt x="188" y="464"/>
                  <a:pt x="188" y="464"/>
                  <a:pt x="188" y="464"/>
                </a:cubicBezTo>
                <a:cubicBezTo>
                  <a:pt x="188" y="464"/>
                  <a:pt x="188" y="464"/>
                  <a:pt x="188" y="464"/>
                </a:cubicBezTo>
                <a:cubicBezTo>
                  <a:pt x="189" y="464"/>
                  <a:pt x="189" y="464"/>
                  <a:pt x="189" y="464"/>
                </a:cubicBezTo>
                <a:cubicBezTo>
                  <a:pt x="196" y="463"/>
                  <a:pt x="202" y="463"/>
                  <a:pt x="208" y="462"/>
                </a:cubicBezTo>
                <a:cubicBezTo>
                  <a:pt x="226" y="473"/>
                  <a:pt x="241" y="482"/>
                  <a:pt x="254" y="491"/>
                </a:cubicBezTo>
                <a:cubicBezTo>
                  <a:pt x="266" y="499"/>
                  <a:pt x="276" y="506"/>
                  <a:pt x="282" y="511"/>
                </a:cubicBezTo>
                <a:cubicBezTo>
                  <a:pt x="286" y="506"/>
                  <a:pt x="289" y="501"/>
                  <a:pt x="293" y="497"/>
                </a:cubicBezTo>
                <a:cubicBezTo>
                  <a:pt x="301" y="504"/>
                  <a:pt x="301" y="504"/>
                  <a:pt x="301" y="504"/>
                </a:cubicBezTo>
                <a:cubicBezTo>
                  <a:pt x="300" y="506"/>
                  <a:pt x="300" y="508"/>
                  <a:pt x="300" y="510"/>
                </a:cubicBezTo>
                <a:cubicBezTo>
                  <a:pt x="300" y="516"/>
                  <a:pt x="299" y="525"/>
                  <a:pt x="299" y="536"/>
                </a:cubicBezTo>
                <a:cubicBezTo>
                  <a:pt x="298" y="545"/>
                  <a:pt x="297" y="553"/>
                  <a:pt x="297" y="559"/>
                </a:cubicBezTo>
                <a:cubicBezTo>
                  <a:pt x="296" y="568"/>
                  <a:pt x="296" y="575"/>
                  <a:pt x="295" y="581"/>
                </a:cubicBezTo>
                <a:cubicBezTo>
                  <a:pt x="292" y="579"/>
                  <a:pt x="292" y="579"/>
                  <a:pt x="292" y="579"/>
                </a:cubicBezTo>
                <a:cubicBezTo>
                  <a:pt x="286" y="622"/>
                  <a:pt x="286" y="622"/>
                  <a:pt x="286" y="622"/>
                </a:cubicBezTo>
                <a:cubicBezTo>
                  <a:pt x="410" y="620"/>
                  <a:pt x="410" y="620"/>
                  <a:pt x="410" y="620"/>
                </a:cubicBezTo>
                <a:cubicBezTo>
                  <a:pt x="408" y="615"/>
                  <a:pt x="407" y="612"/>
                  <a:pt x="407" y="611"/>
                </a:cubicBezTo>
                <a:cubicBezTo>
                  <a:pt x="406" y="605"/>
                  <a:pt x="405" y="602"/>
                  <a:pt x="405" y="601"/>
                </a:cubicBezTo>
                <a:cubicBezTo>
                  <a:pt x="405" y="601"/>
                  <a:pt x="404" y="601"/>
                  <a:pt x="404" y="601"/>
                </a:cubicBezTo>
                <a:cubicBezTo>
                  <a:pt x="400" y="600"/>
                  <a:pt x="391" y="597"/>
                  <a:pt x="377" y="593"/>
                </a:cubicBezTo>
                <a:cubicBezTo>
                  <a:pt x="372" y="592"/>
                  <a:pt x="368" y="591"/>
                  <a:pt x="364" y="590"/>
                </a:cubicBezTo>
                <a:cubicBezTo>
                  <a:pt x="354" y="574"/>
                  <a:pt x="354" y="574"/>
                  <a:pt x="354" y="574"/>
                </a:cubicBezTo>
                <a:cubicBezTo>
                  <a:pt x="352" y="576"/>
                  <a:pt x="352" y="576"/>
                  <a:pt x="352" y="576"/>
                </a:cubicBezTo>
                <a:cubicBezTo>
                  <a:pt x="352" y="575"/>
                  <a:pt x="353" y="573"/>
                  <a:pt x="353" y="572"/>
                </a:cubicBezTo>
                <a:cubicBezTo>
                  <a:pt x="357" y="559"/>
                  <a:pt x="360" y="541"/>
                  <a:pt x="364" y="516"/>
                </a:cubicBezTo>
                <a:cubicBezTo>
                  <a:pt x="368" y="493"/>
                  <a:pt x="371" y="474"/>
                  <a:pt x="373" y="459"/>
                </a:cubicBezTo>
                <a:cubicBezTo>
                  <a:pt x="354" y="441"/>
                  <a:pt x="354" y="441"/>
                  <a:pt x="354" y="441"/>
                </a:cubicBezTo>
                <a:cubicBezTo>
                  <a:pt x="354" y="441"/>
                  <a:pt x="354" y="441"/>
                  <a:pt x="354" y="441"/>
                </a:cubicBezTo>
                <a:cubicBezTo>
                  <a:pt x="353" y="439"/>
                  <a:pt x="353" y="439"/>
                  <a:pt x="353" y="439"/>
                </a:cubicBezTo>
                <a:cubicBezTo>
                  <a:pt x="343" y="429"/>
                  <a:pt x="329" y="417"/>
                  <a:pt x="313" y="403"/>
                </a:cubicBezTo>
                <a:cubicBezTo>
                  <a:pt x="313" y="403"/>
                  <a:pt x="313" y="403"/>
                  <a:pt x="312" y="402"/>
                </a:cubicBezTo>
                <a:cubicBezTo>
                  <a:pt x="316" y="403"/>
                  <a:pt x="319" y="404"/>
                  <a:pt x="322" y="405"/>
                </a:cubicBezTo>
                <a:cubicBezTo>
                  <a:pt x="340" y="407"/>
                  <a:pt x="357" y="408"/>
                  <a:pt x="375" y="406"/>
                </a:cubicBezTo>
                <a:cubicBezTo>
                  <a:pt x="393" y="405"/>
                  <a:pt x="411" y="401"/>
                  <a:pt x="428" y="396"/>
                </a:cubicBezTo>
                <a:cubicBezTo>
                  <a:pt x="429" y="396"/>
                  <a:pt x="431" y="395"/>
                  <a:pt x="432" y="395"/>
                </a:cubicBezTo>
                <a:cubicBezTo>
                  <a:pt x="447" y="390"/>
                  <a:pt x="462" y="383"/>
                  <a:pt x="475" y="374"/>
                </a:cubicBezTo>
                <a:cubicBezTo>
                  <a:pt x="477" y="372"/>
                  <a:pt x="479" y="371"/>
                  <a:pt x="481" y="370"/>
                </a:cubicBezTo>
                <a:cubicBezTo>
                  <a:pt x="494" y="358"/>
                  <a:pt x="498" y="343"/>
                  <a:pt x="493" y="324"/>
                </a:cubicBezTo>
                <a:cubicBezTo>
                  <a:pt x="493" y="323"/>
                  <a:pt x="494" y="322"/>
                  <a:pt x="495" y="321"/>
                </a:cubicBezTo>
                <a:cubicBezTo>
                  <a:pt x="495" y="320"/>
                  <a:pt x="496" y="318"/>
                  <a:pt x="497" y="314"/>
                </a:cubicBezTo>
                <a:cubicBezTo>
                  <a:pt x="498" y="314"/>
                  <a:pt x="498" y="314"/>
                  <a:pt x="498" y="314"/>
                </a:cubicBezTo>
                <a:cubicBezTo>
                  <a:pt x="498" y="311"/>
                  <a:pt x="499" y="310"/>
                  <a:pt x="499" y="310"/>
                </a:cubicBezTo>
                <a:cubicBezTo>
                  <a:pt x="499" y="308"/>
                  <a:pt x="498" y="305"/>
                  <a:pt x="498" y="300"/>
                </a:cubicBezTo>
                <a:close/>
                <a:moveTo>
                  <a:pt x="461" y="284"/>
                </a:moveTo>
                <a:cubicBezTo>
                  <a:pt x="461" y="284"/>
                  <a:pt x="461" y="284"/>
                  <a:pt x="461" y="284"/>
                </a:cubicBezTo>
                <a:cubicBezTo>
                  <a:pt x="461" y="284"/>
                  <a:pt x="461" y="284"/>
                  <a:pt x="460" y="284"/>
                </a:cubicBezTo>
                <a:lnTo>
                  <a:pt x="461" y="284"/>
                </a:lnTo>
                <a:close/>
                <a:moveTo>
                  <a:pt x="304" y="228"/>
                </a:moveTo>
                <a:cubicBezTo>
                  <a:pt x="313" y="227"/>
                  <a:pt x="313" y="227"/>
                  <a:pt x="313" y="227"/>
                </a:cubicBezTo>
                <a:cubicBezTo>
                  <a:pt x="321" y="226"/>
                  <a:pt x="321" y="226"/>
                  <a:pt x="321" y="226"/>
                </a:cubicBezTo>
                <a:cubicBezTo>
                  <a:pt x="329" y="230"/>
                  <a:pt x="337" y="233"/>
                  <a:pt x="346" y="238"/>
                </a:cubicBezTo>
                <a:cubicBezTo>
                  <a:pt x="364" y="245"/>
                  <a:pt x="380" y="252"/>
                  <a:pt x="396" y="258"/>
                </a:cubicBezTo>
                <a:cubicBezTo>
                  <a:pt x="398" y="263"/>
                  <a:pt x="398" y="263"/>
                  <a:pt x="398" y="263"/>
                </a:cubicBezTo>
                <a:cubicBezTo>
                  <a:pt x="370" y="263"/>
                  <a:pt x="345" y="267"/>
                  <a:pt x="322" y="274"/>
                </a:cubicBezTo>
                <a:cubicBezTo>
                  <a:pt x="321" y="274"/>
                  <a:pt x="320" y="275"/>
                  <a:pt x="319" y="275"/>
                </a:cubicBezTo>
                <a:cubicBezTo>
                  <a:pt x="295" y="283"/>
                  <a:pt x="277" y="294"/>
                  <a:pt x="264" y="307"/>
                </a:cubicBezTo>
                <a:cubicBezTo>
                  <a:pt x="259" y="256"/>
                  <a:pt x="259" y="256"/>
                  <a:pt x="259" y="256"/>
                </a:cubicBezTo>
                <a:cubicBezTo>
                  <a:pt x="269" y="252"/>
                  <a:pt x="276" y="249"/>
                  <a:pt x="280" y="248"/>
                </a:cubicBezTo>
                <a:cubicBezTo>
                  <a:pt x="287" y="244"/>
                  <a:pt x="295" y="242"/>
                  <a:pt x="304" y="240"/>
                </a:cubicBezTo>
                <a:cubicBezTo>
                  <a:pt x="304" y="238"/>
                  <a:pt x="304" y="238"/>
                  <a:pt x="304" y="238"/>
                </a:cubicBezTo>
                <a:lnTo>
                  <a:pt x="304" y="228"/>
                </a:lnTo>
                <a:close/>
              </a:path>
            </a:pathLst>
          </a:custGeom>
          <a:solidFill>
            <a:srgbClr val="09305B">
              <a:alpha val="23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774805" y="2157696"/>
            <a:ext cx="2261937" cy="4006516"/>
            <a:chOff x="6605337" y="108284"/>
            <a:chExt cx="2261937" cy="4006516"/>
          </a:xfrm>
        </p:grpSpPr>
        <p:sp>
          <p:nvSpPr>
            <p:cNvPr id="4" name="矩形 3"/>
            <p:cNvSpPr/>
            <p:nvPr/>
          </p:nvSpPr>
          <p:spPr>
            <a:xfrm>
              <a:off x="6605337" y="108284"/>
              <a:ext cx="2261937" cy="400651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6701589" y="236621"/>
              <a:ext cx="2069433" cy="3878179"/>
            </a:xfrm>
            <a:prstGeom prst="rect">
              <a:avLst/>
            </a:prstGeom>
            <a:solidFill>
              <a:srgbClr val="CF53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7206916" y="517358"/>
              <a:ext cx="1130968" cy="938463"/>
            </a:xfrm>
            <a:prstGeom prst="rect">
              <a:avLst/>
            </a:prstGeom>
            <a:solidFill>
              <a:srgbClr val="EE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251032" y="561474"/>
              <a:ext cx="1014662" cy="846221"/>
            </a:xfrm>
            <a:prstGeom prst="rect">
              <a:avLst/>
            </a:prstGeom>
            <a:solidFill>
              <a:srgbClr val="310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60" y="2809813"/>
            <a:ext cx="3666662" cy="3460459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777240" y="651510"/>
            <a:ext cx="6337238" cy="1634490"/>
            <a:chOff x="777240" y="651510"/>
            <a:chExt cx="6337238" cy="1634490"/>
          </a:xfrm>
        </p:grpSpPr>
        <p:sp>
          <p:nvSpPr>
            <p:cNvPr id="12" name="任意多边形 11"/>
            <p:cNvSpPr/>
            <p:nvPr/>
          </p:nvSpPr>
          <p:spPr>
            <a:xfrm>
              <a:off x="1051560" y="731520"/>
              <a:ext cx="6062918" cy="1554480"/>
            </a:xfrm>
            <a:custGeom>
              <a:avLst/>
              <a:gdLst>
                <a:gd name="connsiteX0" fmla="*/ 5875020 w 6126480"/>
                <a:gd name="connsiteY0" fmla="*/ 11430 h 1554480"/>
                <a:gd name="connsiteX1" fmla="*/ 6126480 w 6126480"/>
                <a:gd name="connsiteY1" fmla="*/ 11430 h 1554480"/>
                <a:gd name="connsiteX2" fmla="*/ 6080760 w 6126480"/>
                <a:gd name="connsiteY2" fmla="*/ 1497330 h 1554480"/>
                <a:gd name="connsiteX3" fmla="*/ 0 w 6126480"/>
                <a:gd name="connsiteY3" fmla="*/ 1554480 h 1554480"/>
                <a:gd name="connsiteX4" fmla="*/ 11430 w 6126480"/>
                <a:gd name="connsiteY4" fmla="*/ 114300 h 1554480"/>
                <a:gd name="connsiteX5" fmla="*/ 5932170 w 6126480"/>
                <a:gd name="connsiteY5" fmla="*/ 0 h 1554480"/>
                <a:gd name="connsiteX6" fmla="*/ 5955030 w 6126480"/>
                <a:gd name="connsiteY6" fmla="*/ 11430 h 15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6480" h="1554480">
                  <a:moveTo>
                    <a:pt x="5875020" y="11430"/>
                  </a:moveTo>
                  <a:lnTo>
                    <a:pt x="6126480" y="11430"/>
                  </a:lnTo>
                  <a:lnTo>
                    <a:pt x="6080760" y="1497330"/>
                  </a:lnTo>
                  <a:lnTo>
                    <a:pt x="0" y="1554480"/>
                  </a:lnTo>
                  <a:lnTo>
                    <a:pt x="11430" y="114300"/>
                  </a:lnTo>
                  <a:lnTo>
                    <a:pt x="5932170" y="0"/>
                  </a:lnTo>
                  <a:lnTo>
                    <a:pt x="5955030" y="11430"/>
                  </a:lnTo>
                </a:path>
              </a:pathLst>
            </a:custGeom>
            <a:pattFill prst="wdUpDiag">
              <a:fgClr>
                <a:srgbClr val="2197CC"/>
              </a:fgClr>
              <a:bgClr>
                <a:schemeClr val="bg1"/>
              </a:bgClr>
            </a:pattFill>
            <a:ln>
              <a:solidFill>
                <a:srgbClr val="001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777240" y="651510"/>
              <a:ext cx="6252210" cy="1543050"/>
            </a:xfrm>
            <a:custGeom>
              <a:avLst/>
              <a:gdLst>
                <a:gd name="connsiteX0" fmla="*/ 0 w 4846320"/>
                <a:gd name="connsiteY0" fmla="*/ 57150 h 1337310"/>
                <a:gd name="connsiteX1" fmla="*/ 45720 w 4846320"/>
                <a:gd name="connsiteY1" fmla="*/ 1337310 h 1337310"/>
                <a:gd name="connsiteX2" fmla="*/ 4812030 w 4846320"/>
                <a:gd name="connsiteY2" fmla="*/ 1314450 h 1337310"/>
                <a:gd name="connsiteX3" fmla="*/ 4846320 w 4846320"/>
                <a:gd name="connsiteY3" fmla="*/ 0 h 1337310"/>
                <a:gd name="connsiteX4" fmla="*/ 0 w 4846320"/>
                <a:gd name="connsiteY4" fmla="*/ 57150 h 13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6320" h="1337310">
                  <a:moveTo>
                    <a:pt x="0" y="57150"/>
                  </a:moveTo>
                  <a:lnTo>
                    <a:pt x="45720" y="1337310"/>
                  </a:lnTo>
                  <a:lnTo>
                    <a:pt x="4812030" y="1314450"/>
                  </a:lnTo>
                  <a:lnTo>
                    <a:pt x="484632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093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064561" y="947631"/>
              <a:ext cx="5873449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mtClean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关闭</a:t>
              </a:r>
              <a:r>
                <a:rPr lang="zh-CN" altLang="en-US" sz="2800" b="1" dirty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并封堵连通</a:t>
              </a:r>
              <a:r>
                <a:rPr lang="zh-CN" altLang="en-US" sz="2800" b="1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火区</a:t>
              </a:r>
              <a:r>
                <a:rPr lang="zh-CN" altLang="en-US" sz="2800" b="1" smtClean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的</a:t>
              </a:r>
              <a:endParaRPr lang="en-US" altLang="zh-CN" sz="2800" b="1" smtClean="0">
                <a:solidFill>
                  <a:schemeClr val="bg1"/>
                </a:solidFill>
                <a:latin typeface="字魂35号-经典雅黑" panose="00000500000000000000" pitchFamily="2" charset="-122"/>
                <a:ea typeface="字魂35号-经典雅黑" panose="00000500000000000000" pitchFamily="2" charset="-122"/>
              </a:endParaRPr>
            </a:p>
            <a:p>
              <a:r>
                <a:rPr lang="zh-CN" altLang="en-US" sz="2800" b="1" smtClean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房门</a:t>
              </a:r>
              <a:r>
                <a:rPr lang="zh-CN" altLang="en-US" sz="2800" b="1" dirty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、缝隙，</a:t>
              </a:r>
              <a:r>
                <a:rPr lang="zh-CN" altLang="en-US" sz="2800" b="1" dirty="0" smtClean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泼水</a:t>
              </a:r>
              <a:r>
                <a:rPr lang="zh-CN" altLang="en-US" sz="2800" b="1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降温</a:t>
              </a:r>
              <a:r>
                <a:rPr lang="zh-CN" altLang="en-US" sz="2800" b="1" smtClean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，呼救</a:t>
              </a:r>
              <a:r>
                <a:rPr lang="zh-CN" altLang="en-US" sz="2800" b="1" dirty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待援</a:t>
              </a:r>
              <a:endParaRPr lang="zh-CN" altLang="en-US" sz="2800" b="1" dirty="0">
                <a:solidFill>
                  <a:schemeClr val="bg1"/>
                </a:solidFill>
                <a:latin typeface="字魂35号-经典雅黑" panose="00000500000000000000" pitchFamily="2" charset="-122"/>
                <a:ea typeface="字魂35号-经典雅黑" panose="00000500000000000000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306329" y="3429073"/>
            <a:ext cx="3416196" cy="2527173"/>
            <a:chOff x="2282959" y="3070933"/>
            <a:chExt cx="3416196" cy="2527173"/>
          </a:xfrm>
        </p:grpSpPr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2696466" y="3267308"/>
              <a:ext cx="3002689" cy="2330798"/>
              <a:chOff x="3841" y="-562"/>
              <a:chExt cx="2163" cy="1679"/>
            </a:xfrm>
            <a:solidFill>
              <a:srgbClr val="09305B">
                <a:alpha val="23000"/>
              </a:srgbClr>
            </a:solidFill>
          </p:grpSpPr>
          <p:sp>
            <p:nvSpPr>
              <p:cNvPr id="19" name="Freeform 5"/>
              <p:cNvSpPr/>
              <p:nvPr/>
            </p:nvSpPr>
            <p:spPr bwMode="auto">
              <a:xfrm>
                <a:off x="3841" y="-562"/>
                <a:ext cx="2111" cy="1679"/>
              </a:xfrm>
              <a:custGeom>
                <a:avLst/>
                <a:gdLst>
                  <a:gd name="T0" fmla="*/ 700 w 891"/>
                  <a:gd name="T1" fmla="*/ 334 h 708"/>
                  <a:gd name="T2" fmla="*/ 544 w 891"/>
                  <a:gd name="T3" fmla="*/ 333 h 708"/>
                  <a:gd name="T4" fmla="*/ 504 w 891"/>
                  <a:gd name="T5" fmla="*/ 321 h 708"/>
                  <a:gd name="T6" fmla="*/ 500 w 891"/>
                  <a:gd name="T7" fmla="*/ 320 h 708"/>
                  <a:gd name="T8" fmla="*/ 461 w 891"/>
                  <a:gd name="T9" fmla="*/ 307 h 708"/>
                  <a:gd name="T10" fmla="*/ 576 w 891"/>
                  <a:gd name="T11" fmla="*/ 299 h 708"/>
                  <a:gd name="T12" fmla="*/ 601 w 891"/>
                  <a:gd name="T13" fmla="*/ 286 h 708"/>
                  <a:gd name="T14" fmla="*/ 619 w 891"/>
                  <a:gd name="T15" fmla="*/ 146 h 708"/>
                  <a:gd name="T16" fmla="*/ 654 w 891"/>
                  <a:gd name="T17" fmla="*/ 118 h 708"/>
                  <a:gd name="T18" fmla="*/ 644 w 891"/>
                  <a:gd name="T19" fmla="*/ 96 h 708"/>
                  <a:gd name="T20" fmla="*/ 641 w 891"/>
                  <a:gd name="T21" fmla="*/ 82 h 708"/>
                  <a:gd name="T22" fmla="*/ 621 w 891"/>
                  <a:gd name="T23" fmla="*/ 46 h 708"/>
                  <a:gd name="T24" fmla="*/ 593 w 891"/>
                  <a:gd name="T25" fmla="*/ 38 h 708"/>
                  <a:gd name="T26" fmla="*/ 597 w 891"/>
                  <a:gd name="T27" fmla="*/ 37 h 708"/>
                  <a:gd name="T28" fmla="*/ 599 w 891"/>
                  <a:gd name="T29" fmla="*/ 34 h 708"/>
                  <a:gd name="T30" fmla="*/ 530 w 891"/>
                  <a:gd name="T31" fmla="*/ 6 h 708"/>
                  <a:gd name="T32" fmla="*/ 489 w 891"/>
                  <a:gd name="T33" fmla="*/ 18 h 708"/>
                  <a:gd name="T34" fmla="*/ 501 w 891"/>
                  <a:gd name="T35" fmla="*/ 2 h 708"/>
                  <a:gd name="T36" fmla="*/ 432 w 891"/>
                  <a:gd name="T37" fmla="*/ 10 h 708"/>
                  <a:gd name="T38" fmla="*/ 390 w 891"/>
                  <a:gd name="T39" fmla="*/ 20 h 708"/>
                  <a:gd name="T40" fmla="*/ 375 w 891"/>
                  <a:gd name="T41" fmla="*/ 35 h 708"/>
                  <a:gd name="T42" fmla="*/ 366 w 891"/>
                  <a:gd name="T43" fmla="*/ 41 h 708"/>
                  <a:gd name="T44" fmla="*/ 350 w 891"/>
                  <a:gd name="T45" fmla="*/ 41 h 708"/>
                  <a:gd name="T46" fmla="*/ 356 w 891"/>
                  <a:gd name="T47" fmla="*/ 57 h 708"/>
                  <a:gd name="T48" fmla="*/ 356 w 891"/>
                  <a:gd name="T49" fmla="*/ 69 h 708"/>
                  <a:gd name="T50" fmla="*/ 325 w 891"/>
                  <a:gd name="T51" fmla="*/ 163 h 708"/>
                  <a:gd name="T52" fmla="*/ 357 w 891"/>
                  <a:gd name="T53" fmla="*/ 250 h 708"/>
                  <a:gd name="T54" fmla="*/ 216 w 891"/>
                  <a:gd name="T55" fmla="*/ 440 h 708"/>
                  <a:gd name="T56" fmla="*/ 192 w 891"/>
                  <a:gd name="T57" fmla="*/ 456 h 708"/>
                  <a:gd name="T58" fmla="*/ 190 w 891"/>
                  <a:gd name="T59" fmla="*/ 457 h 708"/>
                  <a:gd name="T60" fmla="*/ 179 w 891"/>
                  <a:gd name="T61" fmla="*/ 434 h 708"/>
                  <a:gd name="T62" fmla="*/ 152 w 891"/>
                  <a:gd name="T63" fmla="*/ 380 h 708"/>
                  <a:gd name="T64" fmla="*/ 0 w 891"/>
                  <a:gd name="T65" fmla="*/ 431 h 708"/>
                  <a:gd name="T66" fmla="*/ 98 w 891"/>
                  <a:gd name="T67" fmla="*/ 457 h 708"/>
                  <a:gd name="T68" fmla="*/ 158 w 891"/>
                  <a:gd name="T69" fmla="*/ 579 h 708"/>
                  <a:gd name="T70" fmla="*/ 303 w 891"/>
                  <a:gd name="T71" fmla="*/ 561 h 708"/>
                  <a:gd name="T72" fmla="*/ 373 w 891"/>
                  <a:gd name="T73" fmla="*/ 576 h 708"/>
                  <a:gd name="T74" fmla="*/ 383 w 891"/>
                  <a:gd name="T75" fmla="*/ 578 h 708"/>
                  <a:gd name="T76" fmla="*/ 387 w 891"/>
                  <a:gd name="T77" fmla="*/ 578 h 708"/>
                  <a:gd name="T78" fmla="*/ 505 w 891"/>
                  <a:gd name="T79" fmla="*/ 613 h 708"/>
                  <a:gd name="T80" fmla="*/ 588 w 891"/>
                  <a:gd name="T81" fmla="*/ 693 h 708"/>
                  <a:gd name="T82" fmla="*/ 724 w 891"/>
                  <a:gd name="T83" fmla="*/ 584 h 708"/>
                  <a:gd name="T84" fmla="*/ 636 w 891"/>
                  <a:gd name="T85" fmla="*/ 597 h 708"/>
                  <a:gd name="T86" fmla="*/ 585 w 891"/>
                  <a:gd name="T87" fmla="*/ 525 h 708"/>
                  <a:gd name="T88" fmla="*/ 516 w 891"/>
                  <a:gd name="T89" fmla="*/ 504 h 708"/>
                  <a:gd name="T90" fmla="*/ 514 w 891"/>
                  <a:gd name="T91" fmla="*/ 504 h 708"/>
                  <a:gd name="T92" fmla="*/ 496 w 891"/>
                  <a:gd name="T93" fmla="*/ 422 h 708"/>
                  <a:gd name="T94" fmla="*/ 565 w 891"/>
                  <a:gd name="T95" fmla="*/ 498 h 708"/>
                  <a:gd name="T96" fmla="*/ 859 w 891"/>
                  <a:gd name="T97" fmla="*/ 373 h 708"/>
                  <a:gd name="T98" fmla="*/ 891 w 891"/>
                  <a:gd name="T99" fmla="*/ 334 h 708"/>
                  <a:gd name="T100" fmla="*/ 738 w 891"/>
                  <a:gd name="T101" fmla="*/ 323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1" h="708">
                    <a:moveTo>
                      <a:pt x="738" y="323"/>
                    </a:moveTo>
                    <a:cubicBezTo>
                      <a:pt x="700" y="334"/>
                      <a:pt x="700" y="334"/>
                      <a:pt x="700" y="334"/>
                    </a:cubicBezTo>
                    <a:cubicBezTo>
                      <a:pt x="548" y="334"/>
                      <a:pt x="548" y="334"/>
                      <a:pt x="548" y="334"/>
                    </a:cubicBezTo>
                    <a:cubicBezTo>
                      <a:pt x="546" y="334"/>
                      <a:pt x="545" y="333"/>
                      <a:pt x="544" y="333"/>
                    </a:cubicBezTo>
                    <a:cubicBezTo>
                      <a:pt x="543" y="333"/>
                      <a:pt x="542" y="332"/>
                      <a:pt x="541" y="332"/>
                    </a:cubicBezTo>
                    <a:cubicBezTo>
                      <a:pt x="530" y="329"/>
                      <a:pt x="518" y="325"/>
                      <a:pt x="504" y="321"/>
                    </a:cubicBezTo>
                    <a:cubicBezTo>
                      <a:pt x="503" y="321"/>
                      <a:pt x="502" y="321"/>
                      <a:pt x="501" y="321"/>
                    </a:cubicBezTo>
                    <a:cubicBezTo>
                      <a:pt x="501" y="321"/>
                      <a:pt x="500" y="320"/>
                      <a:pt x="500" y="320"/>
                    </a:cubicBezTo>
                    <a:cubicBezTo>
                      <a:pt x="489" y="317"/>
                      <a:pt x="480" y="315"/>
                      <a:pt x="471" y="311"/>
                    </a:cubicBezTo>
                    <a:cubicBezTo>
                      <a:pt x="468" y="310"/>
                      <a:pt x="464" y="309"/>
                      <a:pt x="461" y="307"/>
                    </a:cubicBezTo>
                    <a:cubicBezTo>
                      <a:pt x="463" y="308"/>
                      <a:pt x="465" y="309"/>
                      <a:pt x="468" y="309"/>
                    </a:cubicBezTo>
                    <a:cubicBezTo>
                      <a:pt x="505" y="317"/>
                      <a:pt x="541" y="313"/>
                      <a:pt x="576" y="299"/>
                    </a:cubicBezTo>
                    <a:cubicBezTo>
                      <a:pt x="585" y="295"/>
                      <a:pt x="593" y="291"/>
                      <a:pt x="600" y="287"/>
                    </a:cubicBezTo>
                    <a:cubicBezTo>
                      <a:pt x="600" y="287"/>
                      <a:pt x="601" y="286"/>
                      <a:pt x="601" y="286"/>
                    </a:cubicBezTo>
                    <a:cubicBezTo>
                      <a:pt x="628" y="268"/>
                      <a:pt x="639" y="241"/>
                      <a:pt x="634" y="206"/>
                    </a:cubicBezTo>
                    <a:cubicBezTo>
                      <a:pt x="631" y="186"/>
                      <a:pt x="626" y="166"/>
                      <a:pt x="619" y="146"/>
                    </a:cubicBezTo>
                    <a:cubicBezTo>
                      <a:pt x="623" y="140"/>
                      <a:pt x="631" y="134"/>
                      <a:pt x="643" y="127"/>
                    </a:cubicBezTo>
                    <a:cubicBezTo>
                      <a:pt x="649" y="124"/>
                      <a:pt x="653" y="121"/>
                      <a:pt x="654" y="118"/>
                    </a:cubicBezTo>
                    <a:cubicBezTo>
                      <a:pt x="655" y="116"/>
                      <a:pt x="655" y="114"/>
                      <a:pt x="655" y="111"/>
                    </a:cubicBezTo>
                    <a:cubicBezTo>
                      <a:pt x="655" y="104"/>
                      <a:pt x="651" y="99"/>
                      <a:pt x="644" y="96"/>
                    </a:cubicBezTo>
                    <a:cubicBezTo>
                      <a:pt x="639" y="94"/>
                      <a:pt x="635" y="92"/>
                      <a:pt x="631" y="92"/>
                    </a:cubicBezTo>
                    <a:cubicBezTo>
                      <a:pt x="634" y="92"/>
                      <a:pt x="638" y="88"/>
                      <a:pt x="641" y="82"/>
                    </a:cubicBezTo>
                    <a:cubicBezTo>
                      <a:pt x="644" y="76"/>
                      <a:pt x="645" y="72"/>
                      <a:pt x="645" y="68"/>
                    </a:cubicBezTo>
                    <a:cubicBezTo>
                      <a:pt x="645" y="61"/>
                      <a:pt x="637" y="53"/>
                      <a:pt x="621" y="46"/>
                    </a:cubicBezTo>
                    <a:cubicBezTo>
                      <a:pt x="611" y="40"/>
                      <a:pt x="603" y="38"/>
                      <a:pt x="597" y="37"/>
                    </a:cubicBezTo>
                    <a:cubicBezTo>
                      <a:pt x="596" y="38"/>
                      <a:pt x="595" y="38"/>
                      <a:pt x="593" y="38"/>
                    </a:cubicBezTo>
                    <a:cubicBezTo>
                      <a:pt x="591" y="38"/>
                      <a:pt x="591" y="38"/>
                      <a:pt x="591" y="38"/>
                    </a:cubicBezTo>
                    <a:cubicBezTo>
                      <a:pt x="593" y="37"/>
                      <a:pt x="595" y="37"/>
                      <a:pt x="597" y="37"/>
                    </a:cubicBezTo>
                    <a:cubicBezTo>
                      <a:pt x="598" y="37"/>
                      <a:pt x="598" y="37"/>
                      <a:pt x="598" y="37"/>
                    </a:cubicBezTo>
                    <a:cubicBezTo>
                      <a:pt x="599" y="36"/>
                      <a:pt x="599" y="35"/>
                      <a:pt x="599" y="34"/>
                    </a:cubicBezTo>
                    <a:cubicBezTo>
                      <a:pt x="595" y="27"/>
                      <a:pt x="586" y="21"/>
                      <a:pt x="571" y="15"/>
                    </a:cubicBezTo>
                    <a:cubicBezTo>
                      <a:pt x="556" y="9"/>
                      <a:pt x="543" y="6"/>
                      <a:pt x="530" y="6"/>
                    </a:cubicBezTo>
                    <a:cubicBezTo>
                      <a:pt x="525" y="6"/>
                      <a:pt x="518" y="8"/>
                      <a:pt x="511" y="10"/>
                    </a:cubicBezTo>
                    <a:cubicBezTo>
                      <a:pt x="504" y="13"/>
                      <a:pt x="497" y="15"/>
                      <a:pt x="489" y="18"/>
                    </a:cubicBezTo>
                    <a:cubicBezTo>
                      <a:pt x="493" y="14"/>
                      <a:pt x="495" y="11"/>
                      <a:pt x="496" y="10"/>
                    </a:cubicBezTo>
                    <a:cubicBezTo>
                      <a:pt x="498" y="8"/>
                      <a:pt x="500" y="5"/>
                      <a:pt x="501" y="2"/>
                    </a:cubicBezTo>
                    <a:cubicBezTo>
                      <a:pt x="498" y="1"/>
                      <a:pt x="492" y="0"/>
                      <a:pt x="483" y="0"/>
                    </a:cubicBezTo>
                    <a:cubicBezTo>
                      <a:pt x="462" y="0"/>
                      <a:pt x="445" y="3"/>
                      <a:pt x="432" y="10"/>
                    </a:cubicBezTo>
                    <a:cubicBezTo>
                      <a:pt x="419" y="16"/>
                      <a:pt x="407" y="26"/>
                      <a:pt x="395" y="40"/>
                    </a:cubicBezTo>
                    <a:cubicBezTo>
                      <a:pt x="393" y="30"/>
                      <a:pt x="392" y="23"/>
                      <a:pt x="390" y="20"/>
                    </a:cubicBezTo>
                    <a:cubicBezTo>
                      <a:pt x="389" y="18"/>
                      <a:pt x="388" y="17"/>
                      <a:pt x="387" y="16"/>
                    </a:cubicBezTo>
                    <a:cubicBezTo>
                      <a:pt x="385" y="20"/>
                      <a:pt x="381" y="27"/>
                      <a:pt x="375" y="35"/>
                    </a:cubicBezTo>
                    <a:cubicBezTo>
                      <a:pt x="370" y="43"/>
                      <a:pt x="369" y="49"/>
                      <a:pt x="371" y="54"/>
                    </a:cubicBezTo>
                    <a:cubicBezTo>
                      <a:pt x="368" y="47"/>
                      <a:pt x="366" y="42"/>
                      <a:pt x="366" y="41"/>
                    </a:cubicBezTo>
                    <a:cubicBezTo>
                      <a:pt x="366" y="41"/>
                      <a:pt x="362" y="40"/>
                      <a:pt x="356" y="40"/>
                    </a:cubicBezTo>
                    <a:cubicBezTo>
                      <a:pt x="354" y="40"/>
                      <a:pt x="352" y="41"/>
                      <a:pt x="350" y="41"/>
                    </a:cubicBezTo>
                    <a:cubicBezTo>
                      <a:pt x="346" y="42"/>
                      <a:pt x="343" y="44"/>
                      <a:pt x="341" y="46"/>
                    </a:cubicBezTo>
                    <a:cubicBezTo>
                      <a:pt x="344" y="48"/>
                      <a:pt x="349" y="52"/>
                      <a:pt x="356" y="57"/>
                    </a:cubicBezTo>
                    <a:cubicBezTo>
                      <a:pt x="358" y="58"/>
                      <a:pt x="359" y="60"/>
                      <a:pt x="361" y="62"/>
                    </a:cubicBezTo>
                    <a:cubicBezTo>
                      <a:pt x="358" y="66"/>
                      <a:pt x="356" y="69"/>
                      <a:pt x="356" y="69"/>
                    </a:cubicBezTo>
                    <a:cubicBezTo>
                      <a:pt x="346" y="76"/>
                      <a:pt x="339" y="89"/>
                      <a:pt x="333" y="109"/>
                    </a:cubicBezTo>
                    <a:cubicBezTo>
                      <a:pt x="327" y="127"/>
                      <a:pt x="325" y="145"/>
                      <a:pt x="325" y="163"/>
                    </a:cubicBezTo>
                    <a:cubicBezTo>
                      <a:pt x="325" y="180"/>
                      <a:pt x="329" y="199"/>
                      <a:pt x="338" y="220"/>
                    </a:cubicBezTo>
                    <a:cubicBezTo>
                      <a:pt x="344" y="236"/>
                      <a:pt x="351" y="246"/>
                      <a:pt x="357" y="250"/>
                    </a:cubicBezTo>
                    <a:cubicBezTo>
                      <a:pt x="210" y="433"/>
                      <a:pt x="210" y="433"/>
                      <a:pt x="210" y="433"/>
                    </a:cubicBezTo>
                    <a:cubicBezTo>
                      <a:pt x="216" y="440"/>
                      <a:pt x="216" y="440"/>
                      <a:pt x="216" y="440"/>
                    </a:cubicBezTo>
                    <a:cubicBezTo>
                      <a:pt x="215" y="441"/>
                      <a:pt x="213" y="442"/>
                      <a:pt x="211" y="444"/>
                    </a:cubicBezTo>
                    <a:cubicBezTo>
                      <a:pt x="203" y="448"/>
                      <a:pt x="197" y="453"/>
                      <a:pt x="192" y="456"/>
                    </a:cubicBezTo>
                    <a:cubicBezTo>
                      <a:pt x="192" y="456"/>
                      <a:pt x="191" y="456"/>
                      <a:pt x="191" y="457"/>
                    </a:cubicBezTo>
                    <a:cubicBezTo>
                      <a:pt x="191" y="457"/>
                      <a:pt x="191" y="457"/>
                      <a:pt x="190" y="457"/>
                    </a:cubicBezTo>
                    <a:cubicBezTo>
                      <a:pt x="190" y="457"/>
                      <a:pt x="190" y="457"/>
                      <a:pt x="190" y="457"/>
                    </a:cubicBezTo>
                    <a:cubicBezTo>
                      <a:pt x="179" y="434"/>
                      <a:pt x="179" y="434"/>
                      <a:pt x="179" y="434"/>
                    </a:cubicBezTo>
                    <a:cubicBezTo>
                      <a:pt x="169" y="385"/>
                      <a:pt x="169" y="385"/>
                      <a:pt x="169" y="385"/>
                    </a:cubicBezTo>
                    <a:cubicBezTo>
                      <a:pt x="152" y="380"/>
                      <a:pt x="152" y="380"/>
                      <a:pt x="152" y="380"/>
                    </a:cubicBezTo>
                    <a:cubicBezTo>
                      <a:pt x="89" y="403"/>
                      <a:pt x="89" y="403"/>
                      <a:pt x="89" y="403"/>
                    </a:cubicBezTo>
                    <a:cubicBezTo>
                      <a:pt x="0" y="431"/>
                      <a:pt x="0" y="431"/>
                      <a:pt x="0" y="431"/>
                    </a:cubicBezTo>
                    <a:cubicBezTo>
                      <a:pt x="4" y="444"/>
                      <a:pt x="4" y="444"/>
                      <a:pt x="4" y="444"/>
                    </a:cubicBezTo>
                    <a:cubicBezTo>
                      <a:pt x="98" y="457"/>
                      <a:pt x="98" y="457"/>
                      <a:pt x="98" y="457"/>
                    </a:cubicBezTo>
                    <a:cubicBezTo>
                      <a:pt x="115" y="560"/>
                      <a:pt x="115" y="560"/>
                      <a:pt x="115" y="560"/>
                    </a:cubicBezTo>
                    <a:cubicBezTo>
                      <a:pt x="158" y="579"/>
                      <a:pt x="158" y="579"/>
                      <a:pt x="158" y="579"/>
                    </a:cubicBezTo>
                    <a:cubicBezTo>
                      <a:pt x="179" y="576"/>
                      <a:pt x="179" y="576"/>
                      <a:pt x="179" y="576"/>
                    </a:cubicBezTo>
                    <a:cubicBezTo>
                      <a:pt x="303" y="561"/>
                      <a:pt x="303" y="561"/>
                      <a:pt x="303" y="561"/>
                    </a:cubicBezTo>
                    <a:cubicBezTo>
                      <a:pt x="363" y="574"/>
                      <a:pt x="363" y="574"/>
                      <a:pt x="363" y="574"/>
                    </a:cubicBezTo>
                    <a:cubicBezTo>
                      <a:pt x="366" y="574"/>
                      <a:pt x="369" y="575"/>
                      <a:pt x="373" y="576"/>
                    </a:cubicBezTo>
                    <a:cubicBezTo>
                      <a:pt x="376" y="576"/>
                      <a:pt x="379" y="577"/>
                      <a:pt x="382" y="578"/>
                    </a:cubicBezTo>
                    <a:cubicBezTo>
                      <a:pt x="382" y="578"/>
                      <a:pt x="383" y="578"/>
                      <a:pt x="383" y="578"/>
                    </a:cubicBezTo>
                    <a:cubicBezTo>
                      <a:pt x="384" y="578"/>
                      <a:pt x="384" y="578"/>
                      <a:pt x="385" y="578"/>
                    </a:cubicBezTo>
                    <a:cubicBezTo>
                      <a:pt x="385" y="578"/>
                      <a:pt x="386" y="578"/>
                      <a:pt x="387" y="578"/>
                    </a:cubicBezTo>
                    <a:cubicBezTo>
                      <a:pt x="392" y="579"/>
                      <a:pt x="399" y="581"/>
                      <a:pt x="406" y="582"/>
                    </a:cubicBezTo>
                    <a:cubicBezTo>
                      <a:pt x="439" y="590"/>
                      <a:pt x="472" y="600"/>
                      <a:pt x="505" y="613"/>
                    </a:cubicBezTo>
                    <a:cubicBezTo>
                      <a:pt x="588" y="692"/>
                      <a:pt x="588" y="692"/>
                      <a:pt x="588" y="692"/>
                    </a:cubicBezTo>
                    <a:cubicBezTo>
                      <a:pt x="588" y="693"/>
                      <a:pt x="588" y="693"/>
                      <a:pt x="588" y="693"/>
                    </a:cubicBezTo>
                    <a:cubicBezTo>
                      <a:pt x="604" y="708"/>
                      <a:pt x="604" y="708"/>
                      <a:pt x="604" y="708"/>
                    </a:cubicBezTo>
                    <a:cubicBezTo>
                      <a:pt x="724" y="584"/>
                      <a:pt x="724" y="584"/>
                      <a:pt x="724" y="584"/>
                    </a:cubicBezTo>
                    <a:cubicBezTo>
                      <a:pt x="701" y="569"/>
                      <a:pt x="701" y="569"/>
                      <a:pt x="701" y="569"/>
                    </a:cubicBezTo>
                    <a:cubicBezTo>
                      <a:pt x="636" y="597"/>
                      <a:pt x="636" y="597"/>
                      <a:pt x="636" y="597"/>
                    </a:cubicBezTo>
                    <a:cubicBezTo>
                      <a:pt x="627" y="583"/>
                      <a:pt x="619" y="572"/>
                      <a:pt x="611" y="562"/>
                    </a:cubicBezTo>
                    <a:cubicBezTo>
                      <a:pt x="602" y="550"/>
                      <a:pt x="593" y="538"/>
                      <a:pt x="585" y="525"/>
                    </a:cubicBezTo>
                    <a:cubicBezTo>
                      <a:pt x="581" y="521"/>
                      <a:pt x="578" y="516"/>
                      <a:pt x="575" y="511"/>
                    </a:cubicBezTo>
                    <a:cubicBezTo>
                      <a:pt x="516" y="504"/>
                      <a:pt x="516" y="504"/>
                      <a:pt x="516" y="504"/>
                    </a:cubicBezTo>
                    <a:cubicBezTo>
                      <a:pt x="516" y="504"/>
                      <a:pt x="516" y="504"/>
                      <a:pt x="516" y="504"/>
                    </a:cubicBezTo>
                    <a:cubicBezTo>
                      <a:pt x="514" y="504"/>
                      <a:pt x="514" y="504"/>
                      <a:pt x="514" y="504"/>
                    </a:cubicBezTo>
                    <a:cubicBezTo>
                      <a:pt x="510" y="502"/>
                      <a:pt x="505" y="501"/>
                      <a:pt x="500" y="499"/>
                    </a:cubicBezTo>
                    <a:cubicBezTo>
                      <a:pt x="496" y="422"/>
                      <a:pt x="496" y="422"/>
                      <a:pt x="496" y="422"/>
                    </a:cubicBezTo>
                    <a:cubicBezTo>
                      <a:pt x="525" y="498"/>
                      <a:pt x="525" y="498"/>
                      <a:pt x="525" y="498"/>
                    </a:cubicBezTo>
                    <a:cubicBezTo>
                      <a:pt x="565" y="498"/>
                      <a:pt x="565" y="498"/>
                      <a:pt x="565" y="498"/>
                    </a:cubicBezTo>
                    <a:cubicBezTo>
                      <a:pt x="821" y="498"/>
                      <a:pt x="821" y="498"/>
                      <a:pt x="821" y="498"/>
                    </a:cubicBezTo>
                    <a:cubicBezTo>
                      <a:pt x="859" y="373"/>
                      <a:pt x="859" y="373"/>
                      <a:pt x="859" y="373"/>
                    </a:cubicBezTo>
                    <a:cubicBezTo>
                      <a:pt x="880" y="373"/>
                      <a:pt x="880" y="373"/>
                      <a:pt x="880" y="373"/>
                    </a:cubicBezTo>
                    <a:cubicBezTo>
                      <a:pt x="891" y="334"/>
                      <a:pt x="891" y="334"/>
                      <a:pt x="891" y="334"/>
                    </a:cubicBezTo>
                    <a:cubicBezTo>
                      <a:pt x="748" y="334"/>
                      <a:pt x="748" y="334"/>
                      <a:pt x="748" y="334"/>
                    </a:cubicBezTo>
                    <a:lnTo>
                      <a:pt x="738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5474" y="52"/>
                <a:ext cx="38" cy="57"/>
              </a:xfrm>
              <a:custGeom>
                <a:avLst/>
                <a:gdLst>
                  <a:gd name="T0" fmla="*/ 8 w 16"/>
                  <a:gd name="T1" fmla="*/ 24 h 24"/>
                  <a:gd name="T2" fmla="*/ 14 w 16"/>
                  <a:gd name="T3" fmla="*/ 12 h 24"/>
                  <a:gd name="T4" fmla="*/ 2 w 16"/>
                  <a:gd name="T5" fmla="*/ 0 h 24"/>
                  <a:gd name="T6" fmla="*/ 1 w 16"/>
                  <a:gd name="T7" fmla="*/ 2 h 24"/>
                  <a:gd name="T8" fmla="*/ 0 w 16"/>
                  <a:gd name="T9" fmla="*/ 7 h 24"/>
                  <a:gd name="T10" fmla="*/ 2 w 16"/>
                  <a:gd name="T11" fmla="*/ 19 h 24"/>
                  <a:gd name="T12" fmla="*/ 8 w 1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4">
                    <a:moveTo>
                      <a:pt x="8" y="24"/>
                    </a:moveTo>
                    <a:cubicBezTo>
                      <a:pt x="14" y="20"/>
                      <a:pt x="16" y="16"/>
                      <a:pt x="14" y="12"/>
                    </a:cubicBezTo>
                    <a:cubicBezTo>
                      <a:pt x="12" y="8"/>
                      <a:pt x="8" y="4"/>
                      <a:pt x="2" y="0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0" y="12"/>
                      <a:pt x="1" y="16"/>
                      <a:pt x="2" y="19"/>
                    </a:cubicBezTo>
                    <a:cubicBezTo>
                      <a:pt x="3" y="22"/>
                      <a:pt x="5" y="23"/>
                      <a:pt x="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"/>
              <p:cNvSpPr/>
              <p:nvPr/>
            </p:nvSpPr>
            <p:spPr bwMode="auto">
              <a:xfrm>
                <a:off x="5801" y="74"/>
                <a:ext cx="203" cy="106"/>
              </a:xfrm>
              <a:custGeom>
                <a:avLst/>
                <a:gdLst>
                  <a:gd name="T0" fmla="*/ 0 w 86"/>
                  <a:gd name="T1" fmla="*/ 45 h 45"/>
                  <a:gd name="T2" fmla="*/ 12 w 86"/>
                  <a:gd name="T3" fmla="*/ 37 h 45"/>
                  <a:gd name="T4" fmla="*/ 22 w 86"/>
                  <a:gd name="T5" fmla="*/ 32 h 45"/>
                  <a:gd name="T6" fmla="*/ 22 w 86"/>
                  <a:gd name="T7" fmla="*/ 32 h 45"/>
                  <a:gd name="T8" fmla="*/ 23 w 86"/>
                  <a:gd name="T9" fmla="*/ 32 h 45"/>
                  <a:gd name="T10" fmla="*/ 22 w 86"/>
                  <a:gd name="T11" fmla="*/ 32 h 45"/>
                  <a:gd name="T12" fmla="*/ 19 w 86"/>
                  <a:gd name="T13" fmla="*/ 38 h 45"/>
                  <a:gd name="T14" fmla="*/ 15 w 86"/>
                  <a:gd name="T15" fmla="*/ 44 h 45"/>
                  <a:gd name="T16" fmla="*/ 57 w 86"/>
                  <a:gd name="T17" fmla="*/ 23 h 45"/>
                  <a:gd name="T18" fmla="*/ 86 w 86"/>
                  <a:gd name="T19" fmla="*/ 12 h 45"/>
                  <a:gd name="T20" fmla="*/ 85 w 86"/>
                  <a:gd name="T21" fmla="*/ 8 h 45"/>
                  <a:gd name="T22" fmla="*/ 79 w 86"/>
                  <a:gd name="T23" fmla="*/ 7 h 45"/>
                  <a:gd name="T24" fmla="*/ 71 w 86"/>
                  <a:gd name="T25" fmla="*/ 9 h 45"/>
                  <a:gd name="T26" fmla="*/ 71 w 86"/>
                  <a:gd name="T27" fmla="*/ 8 h 45"/>
                  <a:gd name="T28" fmla="*/ 74 w 86"/>
                  <a:gd name="T29" fmla="*/ 4 h 45"/>
                  <a:gd name="T30" fmla="*/ 73 w 86"/>
                  <a:gd name="T31" fmla="*/ 2 h 45"/>
                  <a:gd name="T32" fmla="*/ 73 w 86"/>
                  <a:gd name="T33" fmla="*/ 1 h 45"/>
                  <a:gd name="T34" fmla="*/ 65 w 86"/>
                  <a:gd name="T35" fmla="*/ 1 h 45"/>
                  <a:gd name="T36" fmla="*/ 35 w 86"/>
                  <a:gd name="T37" fmla="*/ 13 h 45"/>
                  <a:gd name="T38" fmla="*/ 19 w 86"/>
                  <a:gd name="T39" fmla="*/ 26 h 45"/>
                  <a:gd name="T40" fmla="*/ 15 w 86"/>
                  <a:gd name="T41" fmla="*/ 30 h 45"/>
                  <a:gd name="T42" fmla="*/ 12 w 86"/>
                  <a:gd name="T43" fmla="*/ 33 h 45"/>
                  <a:gd name="T44" fmla="*/ 0 w 86"/>
                  <a:gd name="T4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6" h="45">
                    <a:moveTo>
                      <a:pt x="0" y="45"/>
                    </a:moveTo>
                    <a:cubicBezTo>
                      <a:pt x="3" y="43"/>
                      <a:pt x="7" y="40"/>
                      <a:pt x="12" y="37"/>
                    </a:cubicBezTo>
                    <a:cubicBezTo>
                      <a:pt x="15" y="34"/>
                      <a:pt x="19" y="33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2" y="32"/>
                    </a:cubicBezTo>
                    <a:cubicBezTo>
                      <a:pt x="21" y="33"/>
                      <a:pt x="20" y="35"/>
                      <a:pt x="19" y="38"/>
                    </a:cubicBezTo>
                    <a:cubicBezTo>
                      <a:pt x="18" y="41"/>
                      <a:pt x="16" y="43"/>
                      <a:pt x="15" y="44"/>
                    </a:cubicBezTo>
                    <a:cubicBezTo>
                      <a:pt x="23" y="39"/>
                      <a:pt x="37" y="32"/>
                      <a:pt x="57" y="23"/>
                    </a:cubicBezTo>
                    <a:cubicBezTo>
                      <a:pt x="67" y="19"/>
                      <a:pt x="77" y="15"/>
                      <a:pt x="86" y="12"/>
                    </a:cubicBezTo>
                    <a:cubicBezTo>
                      <a:pt x="86" y="10"/>
                      <a:pt x="85" y="8"/>
                      <a:pt x="85" y="8"/>
                    </a:cubicBezTo>
                    <a:cubicBezTo>
                      <a:pt x="84" y="7"/>
                      <a:pt x="82" y="7"/>
                      <a:pt x="79" y="7"/>
                    </a:cubicBezTo>
                    <a:cubicBezTo>
                      <a:pt x="77" y="7"/>
                      <a:pt x="75" y="7"/>
                      <a:pt x="71" y="9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73" y="6"/>
                      <a:pt x="74" y="5"/>
                      <a:pt x="74" y="4"/>
                    </a:cubicBezTo>
                    <a:cubicBezTo>
                      <a:pt x="74" y="3"/>
                      <a:pt x="73" y="3"/>
                      <a:pt x="73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57" y="0"/>
                      <a:pt x="47" y="5"/>
                      <a:pt x="35" y="13"/>
                    </a:cubicBezTo>
                    <a:cubicBezTo>
                      <a:pt x="28" y="18"/>
                      <a:pt x="23" y="22"/>
                      <a:pt x="19" y="26"/>
                    </a:cubicBezTo>
                    <a:cubicBezTo>
                      <a:pt x="18" y="28"/>
                      <a:pt x="17" y="29"/>
                      <a:pt x="15" y="30"/>
                    </a:cubicBezTo>
                    <a:cubicBezTo>
                      <a:pt x="14" y="31"/>
                      <a:pt x="13" y="32"/>
                      <a:pt x="12" y="33"/>
                    </a:cubicBezTo>
                    <a:cubicBezTo>
                      <a:pt x="9" y="36"/>
                      <a:pt x="5" y="40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8"/>
              <p:cNvSpPr/>
              <p:nvPr/>
            </p:nvSpPr>
            <p:spPr bwMode="auto">
              <a:xfrm>
                <a:off x="5758" y="36"/>
                <a:ext cx="73" cy="57"/>
              </a:xfrm>
              <a:custGeom>
                <a:avLst/>
                <a:gdLst>
                  <a:gd name="T0" fmla="*/ 30 w 31"/>
                  <a:gd name="T1" fmla="*/ 11 h 24"/>
                  <a:gd name="T2" fmla="*/ 30 w 31"/>
                  <a:gd name="T3" fmla="*/ 3 h 24"/>
                  <a:gd name="T4" fmla="*/ 28 w 31"/>
                  <a:gd name="T5" fmla="*/ 1 h 24"/>
                  <a:gd name="T6" fmla="*/ 18 w 31"/>
                  <a:gd name="T7" fmla="*/ 1 h 24"/>
                  <a:gd name="T8" fmla="*/ 8 w 31"/>
                  <a:gd name="T9" fmla="*/ 13 h 24"/>
                  <a:gd name="T10" fmla="*/ 0 w 31"/>
                  <a:gd name="T11" fmla="*/ 24 h 24"/>
                  <a:gd name="T12" fmla="*/ 21 w 31"/>
                  <a:gd name="T13" fmla="*/ 16 h 24"/>
                  <a:gd name="T14" fmla="*/ 30 w 31"/>
                  <a:gd name="T15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4">
                    <a:moveTo>
                      <a:pt x="30" y="11"/>
                    </a:moveTo>
                    <a:cubicBezTo>
                      <a:pt x="31" y="7"/>
                      <a:pt x="31" y="5"/>
                      <a:pt x="30" y="3"/>
                    </a:cubicBezTo>
                    <a:cubicBezTo>
                      <a:pt x="29" y="2"/>
                      <a:pt x="29" y="1"/>
                      <a:pt x="28" y="1"/>
                    </a:cubicBezTo>
                    <a:cubicBezTo>
                      <a:pt x="25" y="0"/>
                      <a:pt x="22" y="0"/>
                      <a:pt x="18" y="1"/>
                    </a:cubicBezTo>
                    <a:cubicBezTo>
                      <a:pt x="17" y="2"/>
                      <a:pt x="14" y="6"/>
                      <a:pt x="8" y="13"/>
                    </a:cubicBezTo>
                    <a:cubicBezTo>
                      <a:pt x="5" y="18"/>
                      <a:pt x="2" y="21"/>
                      <a:pt x="0" y="24"/>
                    </a:cubicBezTo>
                    <a:cubicBezTo>
                      <a:pt x="11" y="20"/>
                      <a:pt x="18" y="18"/>
                      <a:pt x="21" y="16"/>
                    </a:cubicBezTo>
                    <a:cubicBezTo>
                      <a:pt x="25" y="15"/>
                      <a:pt x="28" y="13"/>
                      <a:pt x="3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959" y="3070933"/>
              <a:ext cx="3125203" cy="2424418"/>
            </a:xfrm>
            <a:prstGeom prst="rect">
              <a:avLst/>
            </a:prstGeom>
          </p:spPr>
        </p:pic>
      </p:grpSp>
      <p:cxnSp>
        <p:nvCxnSpPr>
          <p:cNvPr id="15" name="直接连接符 14"/>
          <p:cNvCxnSpPr/>
          <p:nvPr/>
        </p:nvCxnSpPr>
        <p:spPr>
          <a:xfrm>
            <a:off x="0" y="5589270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947" r="22732" b="37659"/>
          <a:stretch>
            <a:fillRect/>
          </a:stretch>
        </p:blipFill>
        <p:spPr>
          <a:xfrm rot="1084032">
            <a:off x="6431573" y="1605500"/>
            <a:ext cx="5918042" cy="3766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12" y="2476190"/>
            <a:ext cx="3641634" cy="27925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370">
            <a:off x="6988068" y="2772668"/>
            <a:ext cx="2852255" cy="24578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272179" y="4836793"/>
            <a:ext cx="8156503" cy="2835726"/>
            <a:chOff x="1208937" y="4676773"/>
            <a:chExt cx="8156503" cy="2835726"/>
          </a:xfrm>
        </p:grpSpPr>
        <p:sp>
          <p:nvSpPr>
            <p:cNvPr id="7" name="任意多边形 6"/>
            <p:cNvSpPr/>
            <p:nvPr/>
          </p:nvSpPr>
          <p:spPr>
            <a:xfrm>
              <a:off x="1533526" y="4676773"/>
              <a:ext cx="7629525" cy="2143126"/>
            </a:xfrm>
            <a:custGeom>
              <a:avLst/>
              <a:gdLst>
                <a:gd name="connsiteX0" fmla="*/ 3124200 w 7629525"/>
                <a:gd name="connsiteY0" fmla="*/ 0 h 2143126"/>
                <a:gd name="connsiteX1" fmla="*/ 3115716 w 7629525"/>
                <a:gd name="connsiteY1" fmla="*/ 82956 h 2143126"/>
                <a:gd name="connsiteX2" fmla="*/ 7620000 w 7629525"/>
                <a:gd name="connsiteY2" fmla="*/ 1390651 h 2143126"/>
                <a:gd name="connsiteX3" fmla="*/ 7629525 w 7629525"/>
                <a:gd name="connsiteY3" fmla="*/ 2143126 h 2143126"/>
                <a:gd name="connsiteX4" fmla="*/ 3040986 w 7629525"/>
                <a:gd name="connsiteY4" fmla="*/ 813650 h 2143126"/>
                <a:gd name="connsiteX5" fmla="*/ 3038475 w 7629525"/>
                <a:gd name="connsiteY5" fmla="*/ 838200 h 2143126"/>
                <a:gd name="connsiteX6" fmla="*/ 0 w 7629525"/>
                <a:gd name="connsiteY6" fmla="*/ 1647825 h 2143126"/>
                <a:gd name="connsiteX7" fmla="*/ 0 w 7629525"/>
                <a:gd name="connsiteY7" fmla="*/ 1009650 h 2143126"/>
                <a:gd name="connsiteX8" fmla="*/ 2895600 w 7629525"/>
                <a:gd name="connsiteY8" fmla="*/ 73877 h 2143126"/>
                <a:gd name="connsiteX9" fmla="*/ 2895600 w 7629525"/>
                <a:gd name="connsiteY9" fmla="*/ 19051 h 2143126"/>
                <a:gd name="connsiteX10" fmla="*/ 2984967 w 7629525"/>
                <a:gd name="connsiteY10" fmla="*/ 44996 h 214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9525" h="2143126">
                  <a:moveTo>
                    <a:pt x="3124200" y="0"/>
                  </a:moveTo>
                  <a:lnTo>
                    <a:pt x="3115716" y="82956"/>
                  </a:lnTo>
                  <a:lnTo>
                    <a:pt x="7620000" y="1390651"/>
                  </a:lnTo>
                  <a:lnTo>
                    <a:pt x="7629525" y="2143126"/>
                  </a:lnTo>
                  <a:lnTo>
                    <a:pt x="3040986" y="813650"/>
                  </a:lnTo>
                  <a:lnTo>
                    <a:pt x="3038475" y="838200"/>
                  </a:lnTo>
                  <a:lnTo>
                    <a:pt x="0" y="1647825"/>
                  </a:lnTo>
                  <a:lnTo>
                    <a:pt x="0" y="1009650"/>
                  </a:lnTo>
                  <a:lnTo>
                    <a:pt x="2895600" y="73877"/>
                  </a:lnTo>
                  <a:lnTo>
                    <a:pt x="2895600" y="19051"/>
                  </a:lnTo>
                  <a:lnTo>
                    <a:pt x="2984967" y="4499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/>
          </p:nvSpPr>
          <p:spPr>
            <a:xfrm rot="20307542">
              <a:off x="1208937" y="5010412"/>
              <a:ext cx="3554708" cy="471424"/>
            </a:xfrm>
            <a:prstGeom prst="parallelogram">
              <a:avLst>
                <a:gd name="adj" fmla="val 36695"/>
              </a:avLst>
            </a:prstGeom>
            <a:solidFill>
              <a:srgbClr val="6682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/>
            <p:cNvSpPr/>
            <p:nvPr/>
          </p:nvSpPr>
          <p:spPr>
            <a:xfrm rot="1138253" flipH="1">
              <a:off x="4333293" y="5176715"/>
              <a:ext cx="5032147" cy="471424"/>
            </a:xfrm>
            <a:prstGeom prst="parallelogram">
              <a:avLst>
                <a:gd name="adj" fmla="val 36695"/>
              </a:avLst>
            </a:prstGeom>
            <a:solidFill>
              <a:srgbClr val="9DB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 rot="20307542">
              <a:off x="1512329" y="5641966"/>
              <a:ext cx="3450024" cy="1672781"/>
            </a:xfrm>
            <a:custGeom>
              <a:avLst/>
              <a:gdLst>
                <a:gd name="connsiteX0" fmla="*/ 3450024 w 3450024"/>
                <a:gd name="connsiteY0" fmla="*/ 0 h 1672781"/>
                <a:gd name="connsiteX1" fmla="*/ 2809885 w 3450024"/>
                <a:gd name="connsiteY1" fmla="*/ 1672781 h 1672781"/>
                <a:gd name="connsiteX2" fmla="*/ 0 w 3450024"/>
                <a:gd name="connsiteY2" fmla="*/ 563616 h 1672781"/>
                <a:gd name="connsiteX3" fmla="*/ 215685 w 3450024"/>
                <a:gd name="connsiteY3" fmla="*/ 0 h 167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0024" h="1672781">
                  <a:moveTo>
                    <a:pt x="3450024" y="0"/>
                  </a:moveTo>
                  <a:lnTo>
                    <a:pt x="2809885" y="1672781"/>
                  </a:lnTo>
                  <a:lnTo>
                    <a:pt x="0" y="563616"/>
                  </a:lnTo>
                  <a:lnTo>
                    <a:pt x="215685" y="0"/>
                  </a:lnTo>
                  <a:close/>
                </a:path>
              </a:pathLst>
            </a:custGeom>
            <a:solidFill>
              <a:srgbClr val="6682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097996" flipH="1">
              <a:off x="4128180" y="5804229"/>
              <a:ext cx="4966696" cy="1708270"/>
            </a:xfrm>
            <a:custGeom>
              <a:avLst/>
              <a:gdLst>
                <a:gd name="connsiteX0" fmla="*/ 4966696 w 4966696"/>
                <a:gd name="connsiteY0" fmla="*/ 0 h 1708270"/>
                <a:gd name="connsiteX1" fmla="*/ 91999 w 4966696"/>
                <a:gd name="connsiteY1" fmla="*/ 0 h 1708270"/>
                <a:gd name="connsiteX2" fmla="*/ 0 w 4966696"/>
                <a:gd name="connsiteY2" fmla="*/ 263184 h 1708270"/>
                <a:gd name="connsiteX3" fmla="*/ 4369553 w 4966696"/>
                <a:gd name="connsiteY3" fmla="*/ 1708270 h 1708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696" h="1708270">
                  <a:moveTo>
                    <a:pt x="4966696" y="0"/>
                  </a:moveTo>
                  <a:lnTo>
                    <a:pt x="91999" y="0"/>
                  </a:lnTo>
                  <a:lnTo>
                    <a:pt x="0" y="263184"/>
                  </a:lnTo>
                  <a:lnTo>
                    <a:pt x="4369553" y="1708270"/>
                  </a:lnTo>
                  <a:close/>
                </a:path>
              </a:pathLst>
            </a:custGeom>
            <a:solidFill>
              <a:srgbClr val="9DB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>
            <p:custDataLst>
              <p:tags r:id="rId4"/>
            </p:custDataLst>
          </p:nvPr>
        </p:nvGrpSpPr>
        <p:grpSpPr>
          <a:xfrm>
            <a:off x="649558" y="680224"/>
            <a:ext cx="5583974" cy="1654842"/>
            <a:chOff x="649558" y="680224"/>
            <a:chExt cx="5583974" cy="1654842"/>
          </a:xfrm>
        </p:grpSpPr>
        <p:sp>
          <p:nvSpPr>
            <p:cNvPr id="12" name="任意多边形 11"/>
            <p:cNvSpPr/>
            <p:nvPr/>
          </p:nvSpPr>
          <p:spPr>
            <a:xfrm>
              <a:off x="798148" y="780586"/>
              <a:ext cx="5435384" cy="1554480"/>
            </a:xfrm>
            <a:custGeom>
              <a:avLst/>
              <a:gdLst>
                <a:gd name="connsiteX0" fmla="*/ 5875020 w 6126480"/>
                <a:gd name="connsiteY0" fmla="*/ 11430 h 1554480"/>
                <a:gd name="connsiteX1" fmla="*/ 6126480 w 6126480"/>
                <a:gd name="connsiteY1" fmla="*/ 11430 h 1554480"/>
                <a:gd name="connsiteX2" fmla="*/ 6080760 w 6126480"/>
                <a:gd name="connsiteY2" fmla="*/ 1497330 h 1554480"/>
                <a:gd name="connsiteX3" fmla="*/ 0 w 6126480"/>
                <a:gd name="connsiteY3" fmla="*/ 1554480 h 1554480"/>
                <a:gd name="connsiteX4" fmla="*/ 11430 w 6126480"/>
                <a:gd name="connsiteY4" fmla="*/ 114300 h 1554480"/>
                <a:gd name="connsiteX5" fmla="*/ 5932170 w 6126480"/>
                <a:gd name="connsiteY5" fmla="*/ 0 h 1554480"/>
                <a:gd name="connsiteX6" fmla="*/ 5955030 w 6126480"/>
                <a:gd name="connsiteY6" fmla="*/ 11430 h 15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6480" h="1554480">
                  <a:moveTo>
                    <a:pt x="5875020" y="11430"/>
                  </a:moveTo>
                  <a:lnTo>
                    <a:pt x="6126480" y="11430"/>
                  </a:lnTo>
                  <a:lnTo>
                    <a:pt x="6080760" y="1497330"/>
                  </a:lnTo>
                  <a:lnTo>
                    <a:pt x="0" y="1554480"/>
                  </a:lnTo>
                  <a:lnTo>
                    <a:pt x="11430" y="114300"/>
                  </a:lnTo>
                  <a:lnTo>
                    <a:pt x="5932170" y="0"/>
                  </a:lnTo>
                  <a:lnTo>
                    <a:pt x="5955030" y="11430"/>
                  </a:lnTo>
                </a:path>
              </a:pathLst>
            </a:custGeom>
            <a:pattFill prst="wdUpDiag">
              <a:fgClr>
                <a:srgbClr val="2197CC"/>
              </a:fgClr>
              <a:bgClr>
                <a:schemeClr val="bg1"/>
              </a:bgClr>
            </a:pattFill>
            <a:ln>
              <a:solidFill>
                <a:srgbClr val="001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49558" y="680224"/>
              <a:ext cx="5483613" cy="1563402"/>
            </a:xfrm>
            <a:custGeom>
              <a:avLst/>
              <a:gdLst>
                <a:gd name="connsiteX0" fmla="*/ 0 w 4846320"/>
                <a:gd name="connsiteY0" fmla="*/ 57150 h 1337310"/>
                <a:gd name="connsiteX1" fmla="*/ 45720 w 4846320"/>
                <a:gd name="connsiteY1" fmla="*/ 1337310 h 1337310"/>
                <a:gd name="connsiteX2" fmla="*/ 4812030 w 4846320"/>
                <a:gd name="connsiteY2" fmla="*/ 1314450 h 1337310"/>
                <a:gd name="connsiteX3" fmla="*/ 4846320 w 4846320"/>
                <a:gd name="connsiteY3" fmla="*/ 0 h 1337310"/>
                <a:gd name="connsiteX4" fmla="*/ 0 w 4846320"/>
                <a:gd name="connsiteY4" fmla="*/ 57150 h 13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6320" h="1337310">
                  <a:moveTo>
                    <a:pt x="0" y="57150"/>
                  </a:moveTo>
                  <a:lnTo>
                    <a:pt x="45720" y="1337310"/>
                  </a:lnTo>
                  <a:lnTo>
                    <a:pt x="4812030" y="1314450"/>
                  </a:lnTo>
                  <a:lnTo>
                    <a:pt x="484632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093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6"/>
            <p:cNvSpPr txBox="1"/>
            <p:nvPr/>
          </p:nvSpPr>
          <p:spPr>
            <a:xfrm>
              <a:off x="1143484" y="884141"/>
              <a:ext cx="485392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smtClean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在</a:t>
              </a:r>
              <a:r>
                <a:rPr lang="zh-CN" altLang="en-US" sz="3200" b="1" dirty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窗口、阳台等容易</a:t>
              </a:r>
              <a:r>
                <a:rPr lang="zh-CN" altLang="en-US" sz="3200" b="1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被</a:t>
              </a:r>
              <a:r>
                <a:rPr lang="zh-CN" altLang="en-US" sz="3200" b="1" smtClean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人看见</a:t>
              </a:r>
              <a:r>
                <a:rPr lang="zh-CN" altLang="en-US" sz="3200" b="1" dirty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的地方</a:t>
              </a:r>
              <a:r>
                <a:rPr lang="zh-CN" altLang="en-US" sz="3200" b="1" dirty="0">
                  <a:solidFill>
                    <a:schemeClr val="bg1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呼救</a:t>
              </a:r>
              <a:endParaRPr lang="zh-CN" altLang="en-US" sz="3200" b="1" dirty="0">
                <a:solidFill>
                  <a:schemeClr val="bg1"/>
                </a:solidFill>
                <a:latin typeface="字魂35号-经典雅黑" panose="00000500000000000000" pitchFamily="2" charset="-122"/>
                <a:ea typeface="字魂35号-经典雅黑" panose="00000500000000000000" pitchFamily="2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7919316" y="904364"/>
            <a:ext cx="24784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smtClean="0">
                <a:solidFill>
                  <a:srgbClr val="FD3D3D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  <a:hlinkClick r:id="rId5" action="ppaction://hlinkfile"/>
              </a:rPr>
              <a:t>救命</a:t>
            </a:r>
            <a:r>
              <a:rPr lang="zh-CN" altLang="en-US" sz="6000" b="1" smtClean="0">
                <a:solidFill>
                  <a:srgbClr val="FD3D3D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</a:rPr>
              <a:t>！</a:t>
            </a:r>
            <a:endParaRPr lang="zh-CN" altLang="en-US" sz="6000" b="1">
              <a:solidFill>
                <a:srgbClr val="FD3D3D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172744" y="647049"/>
            <a:ext cx="3155516" cy="721205"/>
            <a:chOff x="7172744" y="647049"/>
            <a:chExt cx="3155516" cy="721205"/>
          </a:xfrm>
        </p:grpSpPr>
        <p:sp>
          <p:nvSpPr>
            <p:cNvPr id="15" name="任意多边形 14"/>
            <p:cNvSpPr/>
            <p:nvPr/>
          </p:nvSpPr>
          <p:spPr>
            <a:xfrm rot="20459954">
              <a:off x="7172744" y="647049"/>
              <a:ext cx="525780" cy="697230"/>
            </a:xfrm>
            <a:custGeom>
              <a:avLst/>
              <a:gdLst>
                <a:gd name="connsiteX0" fmla="*/ 422910 w 422910"/>
                <a:gd name="connsiteY0" fmla="*/ 971550 h 971550"/>
                <a:gd name="connsiteX1" fmla="*/ 137160 w 422910"/>
                <a:gd name="connsiteY1" fmla="*/ 0 h 971550"/>
                <a:gd name="connsiteX2" fmla="*/ 0 w 422910"/>
                <a:gd name="connsiteY2" fmla="*/ 68580 h 971550"/>
                <a:gd name="connsiteX3" fmla="*/ 422910 w 422910"/>
                <a:gd name="connsiteY3" fmla="*/ 971550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971550">
                  <a:moveTo>
                    <a:pt x="422910" y="971550"/>
                  </a:moveTo>
                  <a:lnTo>
                    <a:pt x="137160" y="0"/>
                  </a:lnTo>
                  <a:lnTo>
                    <a:pt x="0" y="68580"/>
                  </a:lnTo>
                  <a:lnTo>
                    <a:pt x="422910" y="971550"/>
                  </a:lnTo>
                  <a:close/>
                </a:path>
              </a:pathLst>
            </a:custGeom>
            <a:solidFill>
              <a:srgbClr val="FD3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9622108" y="779191"/>
              <a:ext cx="251460" cy="354330"/>
            </a:xfrm>
            <a:custGeom>
              <a:avLst/>
              <a:gdLst>
                <a:gd name="connsiteX0" fmla="*/ 0 w 377190"/>
                <a:gd name="connsiteY0" fmla="*/ 822960 h 822960"/>
                <a:gd name="connsiteX1" fmla="*/ 205740 w 377190"/>
                <a:gd name="connsiteY1" fmla="*/ 0 h 822960"/>
                <a:gd name="connsiteX2" fmla="*/ 377190 w 377190"/>
                <a:gd name="connsiteY2" fmla="*/ 125730 h 822960"/>
                <a:gd name="connsiteX3" fmla="*/ 0 w 377190"/>
                <a:gd name="connsiteY3" fmla="*/ 82296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190" h="822960">
                  <a:moveTo>
                    <a:pt x="0" y="822960"/>
                  </a:moveTo>
                  <a:lnTo>
                    <a:pt x="205740" y="0"/>
                  </a:lnTo>
                  <a:lnTo>
                    <a:pt x="377190" y="125730"/>
                  </a:lnTo>
                  <a:lnTo>
                    <a:pt x="0" y="822960"/>
                  </a:lnTo>
                  <a:close/>
                </a:path>
              </a:pathLst>
            </a:custGeom>
            <a:solidFill>
              <a:srgbClr val="FD3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9893920" y="1013924"/>
              <a:ext cx="434340" cy="354330"/>
            </a:xfrm>
            <a:custGeom>
              <a:avLst/>
              <a:gdLst>
                <a:gd name="connsiteX0" fmla="*/ 0 w 434340"/>
                <a:gd name="connsiteY0" fmla="*/ 354330 h 354330"/>
                <a:gd name="connsiteX1" fmla="*/ 400050 w 434340"/>
                <a:gd name="connsiteY1" fmla="*/ 0 h 354330"/>
                <a:gd name="connsiteX2" fmla="*/ 434340 w 434340"/>
                <a:gd name="connsiteY2" fmla="*/ 194310 h 354330"/>
                <a:gd name="connsiteX3" fmla="*/ 0 w 434340"/>
                <a:gd name="connsiteY3" fmla="*/ 354330 h 35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340" h="354330">
                  <a:moveTo>
                    <a:pt x="0" y="354330"/>
                  </a:moveTo>
                  <a:lnTo>
                    <a:pt x="400050" y="0"/>
                  </a:lnTo>
                  <a:lnTo>
                    <a:pt x="434340" y="194310"/>
                  </a:lnTo>
                  <a:lnTo>
                    <a:pt x="0" y="354330"/>
                  </a:lnTo>
                  <a:close/>
                </a:path>
              </a:pathLst>
            </a:custGeom>
            <a:solidFill>
              <a:srgbClr val="FD3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360170" y="4114800"/>
            <a:ext cx="3649980" cy="1904814"/>
            <a:chOff x="1360170" y="4114800"/>
            <a:chExt cx="3649980" cy="1904814"/>
          </a:xfrm>
        </p:grpSpPr>
        <p:sp>
          <p:nvSpPr>
            <p:cNvPr id="20" name="任意多边形 19"/>
            <p:cNvSpPr/>
            <p:nvPr/>
          </p:nvSpPr>
          <p:spPr>
            <a:xfrm>
              <a:off x="1512570" y="4122234"/>
              <a:ext cx="3497580" cy="1897380"/>
            </a:xfrm>
            <a:custGeom>
              <a:avLst/>
              <a:gdLst>
                <a:gd name="connsiteX0" fmla="*/ 125730 w 3497580"/>
                <a:gd name="connsiteY0" fmla="*/ 548640 h 1897380"/>
                <a:gd name="connsiteX1" fmla="*/ 537210 w 3497580"/>
                <a:gd name="connsiteY1" fmla="*/ 605790 h 1897380"/>
                <a:gd name="connsiteX2" fmla="*/ 1108710 w 3497580"/>
                <a:gd name="connsiteY2" fmla="*/ 262890 h 1897380"/>
                <a:gd name="connsiteX3" fmla="*/ 1280160 w 3497580"/>
                <a:gd name="connsiteY3" fmla="*/ 388620 h 1897380"/>
                <a:gd name="connsiteX4" fmla="*/ 2160270 w 3497580"/>
                <a:gd name="connsiteY4" fmla="*/ 68580 h 1897380"/>
                <a:gd name="connsiteX5" fmla="*/ 2400300 w 3497580"/>
                <a:gd name="connsiteY5" fmla="*/ 182880 h 1897380"/>
                <a:gd name="connsiteX6" fmla="*/ 2571750 w 3497580"/>
                <a:gd name="connsiteY6" fmla="*/ 0 h 1897380"/>
                <a:gd name="connsiteX7" fmla="*/ 2834640 w 3497580"/>
                <a:gd name="connsiteY7" fmla="*/ 251460 h 1897380"/>
                <a:gd name="connsiteX8" fmla="*/ 3154680 w 3497580"/>
                <a:gd name="connsiteY8" fmla="*/ 205740 h 1897380"/>
                <a:gd name="connsiteX9" fmla="*/ 3074670 w 3497580"/>
                <a:gd name="connsiteY9" fmla="*/ 468630 h 1897380"/>
                <a:gd name="connsiteX10" fmla="*/ 3497580 w 3497580"/>
                <a:gd name="connsiteY10" fmla="*/ 822960 h 1897380"/>
                <a:gd name="connsiteX11" fmla="*/ 3086100 w 3497580"/>
                <a:gd name="connsiteY11" fmla="*/ 1040130 h 1897380"/>
                <a:gd name="connsiteX12" fmla="*/ 3211830 w 3497580"/>
                <a:gd name="connsiteY12" fmla="*/ 1268730 h 1897380"/>
                <a:gd name="connsiteX13" fmla="*/ 2766060 w 3497580"/>
                <a:gd name="connsiteY13" fmla="*/ 1188720 h 1897380"/>
                <a:gd name="connsiteX14" fmla="*/ 2537460 w 3497580"/>
                <a:gd name="connsiteY14" fmla="*/ 1588770 h 1897380"/>
                <a:gd name="connsiteX15" fmla="*/ 2045970 w 3497580"/>
                <a:gd name="connsiteY15" fmla="*/ 1405890 h 1897380"/>
                <a:gd name="connsiteX16" fmla="*/ 1463040 w 3497580"/>
                <a:gd name="connsiteY16" fmla="*/ 1828800 h 1897380"/>
                <a:gd name="connsiteX17" fmla="*/ 1234440 w 3497580"/>
                <a:gd name="connsiteY17" fmla="*/ 1554480 h 1897380"/>
                <a:gd name="connsiteX18" fmla="*/ 1005840 w 3497580"/>
                <a:gd name="connsiteY18" fmla="*/ 1851660 h 1897380"/>
                <a:gd name="connsiteX19" fmla="*/ 365760 w 3497580"/>
                <a:gd name="connsiteY19" fmla="*/ 1725930 h 1897380"/>
                <a:gd name="connsiteX20" fmla="*/ 125730 w 3497580"/>
                <a:gd name="connsiteY20" fmla="*/ 1897380 h 1897380"/>
                <a:gd name="connsiteX21" fmla="*/ 262890 w 3497580"/>
                <a:gd name="connsiteY21" fmla="*/ 1520190 h 1897380"/>
                <a:gd name="connsiteX22" fmla="*/ 0 w 3497580"/>
                <a:gd name="connsiteY22" fmla="*/ 1325880 h 1897380"/>
                <a:gd name="connsiteX23" fmla="*/ 205740 w 3497580"/>
                <a:gd name="connsiteY23" fmla="*/ 765810 h 1897380"/>
                <a:gd name="connsiteX24" fmla="*/ 125730 w 3497580"/>
                <a:gd name="connsiteY24" fmla="*/ 548640 h 189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97580" h="1897380">
                  <a:moveTo>
                    <a:pt x="125730" y="548640"/>
                  </a:moveTo>
                  <a:lnTo>
                    <a:pt x="537210" y="605790"/>
                  </a:lnTo>
                  <a:lnTo>
                    <a:pt x="1108710" y="262890"/>
                  </a:lnTo>
                  <a:lnTo>
                    <a:pt x="1280160" y="388620"/>
                  </a:lnTo>
                  <a:lnTo>
                    <a:pt x="2160270" y="68580"/>
                  </a:lnTo>
                  <a:lnTo>
                    <a:pt x="2400300" y="182880"/>
                  </a:lnTo>
                  <a:lnTo>
                    <a:pt x="2571750" y="0"/>
                  </a:lnTo>
                  <a:lnTo>
                    <a:pt x="2834640" y="251460"/>
                  </a:lnTo>
                  <a:lnTo>
                    <a:pt x="3154680" y="205740"/>
                  </a:lnTo>
                  <a:lnTo>
                    <a:pt x="3074670" y="468630"/>
                  </a:lnTo>
                  <a:lnTo>
                    <a:pt x="3497580" y="822960"/>
                  </a:lnTo>
                  <a:lnTo>
                    <a:pt x="3086100" y="1040130"/>
                  </a:lnTo>
                  <a:lnTo>
                    <a:pt x="3211830" y="1268730"/>
                  </a:lnTo>
                  <a:lnTo>
                    <a:pt x="2766060" y="1188720"/>
                  </a:lnTo>
                  <a:lnTo>
                    <a:pt x="2537460" y="1588770"/>
                  </a:lnTo>
                  <a:lnTo>
                    <a:pt x="2045970" y="1405890"/>
                  </a:lnTo>
                  <a:lnTo>
                    <a:pt x="1463040" y="1828800"/>
                  </a:lnTo>
                  <a:lnTo>
                    <a:pt x="1234440" y="1554480"/>
                  </a:lnTo>
                  <a:lnTo>
                    <a:pt x="1005840" y="1851660"/>
                  </a:lnTo>
                  <a:lnTo>
                    <a:pt x="365760" y="1725930"/>
                  </a:lnTo>
                  <a:lnTo>
                    <a:pt x="125730" y="1897380"/>
                  </a:lnTo>
                  <a:lnTo>
                    <a:pt x="262890" y="1520190"/>
                  </a:lnTo>
                  <a:lnTo>
                    <a:pt x="0" y="1325880"/>
                  </a:lnTo>
                  <a:lnTo>
                    <a:pt x="205740" y="765810"/>
                  </a:lnTo>
                  <a:lnTo>
                    <a:pt x="125730" y="54864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360170" y="4114800"/>
              <a:ext cx="3497580" cy="1897380"/>
            </a:xfrm>
            <a:custGeom>
              <a:avLst/>
              <a:gdLst>
                <a:gd name="connsiteX0" fmla="*/ 125730 w 3497580"/>
                <a:gd name="connsiteY0" fmla="*/ 548640 h 1897380"/>
                <a:gd name="connsiteX1" fmla="*/ 537210 w 3497580"/>
                <a:gd name="connsiteY1" fmla="*/ 605790 h 1897380"/>
                <a:gd name="connsiteX2" fmla="*/ 1108710 w 3497580"/>
                <a:gd name="connsiteY2" fmla="*/ 262890 h 1897380"/>
                <a:gd name="connsiteX3" fmla="*/ 1280160 w 3497580"/>
                <a:gd name="connsiteY3" fmla="*/ 388620 h 1897380"/>
                <a:gd name="connsiteX4" fmla="*/ 2160270 w 3497580"/>
                <a:gd name="connsiteY4" fmla="*/ 68580 h 1897380"/>
                <a:gd name="connsiteX5" fmla="*/ 2400300 w 3497580"/>
                <a:gd name="connsiteY5" fmla="*/ 182880 h 1897380"/>
                <a:gd name="connsiteX6" fmla="*/ 2571750 w 3497580"/>
                <a:gd name="connsiteY6" fmla="*/ 0 h 1897380"/>
                <a:gd name="connsiteX7" fmla="*/ 2834640 w 3497580"/>
                <a:gd name="connsiteY7" fmla="*/ 251460 h 1897380"/>
                <a:gd name="connsiteX8" fmla="*/ 3154680 w 3497580"/>
                <a:gd name="connsiteY8" fmla="*/ 205740 h 1897380"/>
                <a:gd name="connsiteX9" fmla="*/ 3074670 w 3497580"/>
                <a:gd name="connsiteY9" fmla="*/ 468630 h 1897380"/>
                <a:gd name="connsiteX10" fmla="*/ 3497580 w 3497580"/>
                <a:gd name="connsiteY10" fmla="*/ 822960 h 1897380"/>
                <a:gd name="connsiteX11" fmla="*/ 3086100 w 3497580"/>
                <a:gd name="connsiteY11" fmla="*/ 1040130 h 1897380"/>
                <a:gd name="connsiteX12" fmla="*/ 3211830 w 3497580"/>
                <a:gd name="connsiteY12" fmla="*/ 1268730 h 1897380"/>
                <a:gd name="connsiteX13" fmla="*/ 2766060 w 3497580"/>
                <a:gd name="connsiteY13" fmla="*/ 1188720 h 1897380"/>
                <a:gd name="connsiteX14" fmla="*/ 2537460 w 3497580"/>
                <a:gd name="connsiteY14" fmla="*/ 1588770 h 1897380"/>
                <a:gd name="connsiteX15" fmla="*/ 2045970 w 3497580"/>
                <a:gd name="connsiteY15" fmla="*/ 1405890 h 1897380"/>
                <a:gd name="connsiteX16" fmla="*/ 1463040 w 3497580"/>
                <a:gd name="connsiteY16" fmla="*/ 1828800 h 1897380"/>
                <a:gd name="connsiteX17" fmla="*/ 1234440 w 3497580"/>
                <a:gd name="connsiteY17" fmla="*/ 1554480 h 1897380"/>
                <a:gd name="connsiteX18" fmla="*/ 1005840 w 3497580"/>
                <a:gd name="connsiteY18" fmla="*/ 1851660 h 1897380"/>
                <a:gd name="connsiteX19" fmla="*/ 365760 w 3497580"/>
                <a:gd name="connsiteY19" fmla="*/ 1725930 h 1897380"/>
                <a:gd name="connsiteX20" fmla="*/ 125730 w 3497580"/>
                <a:gd name="connsiteY20" fmla="*/ 1897380 h 1897380"/>
                <a:gd name="connsiteX21" fmla="*/ 262890 w 3497580"/>
                <a:gd name="connsiteY21" fmla="*/ 1520190 h 1897380"/>
                <a:gd name="connsiteX22" fmla="*/ 0 w 3497580"/>
                <a:gd name="connsiteY22" fmla="*/ 1325880 h 1897380"/>
                <a:gd name="connsiteX23" fmla="*/ 205740 w 3497580"/>
                <a:gd name="connsiteY23" fmla="*/ 765810 h 1897380"/>
                <a:gd name="connsiteX24" fmla="*/ 125730 w 3497580"/>
                <a:gd name="connsiteY24" fmla="*/ 548640 h 189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97580" h="1897380">
                  <a:moveTo>
                    <a:pt x="125730" y="548640"/>
                  </a:moveTo>
                  <a:lnTo>
                    <a:pt x="537210" y="605790"/>
                  </a:lnTo>
                  <a:lnTo>
                    <a:pt x="1108710" y="262890"/>
                  </a:lnTo>
                  <a:lnTo>
                    <a:pt x="1280160" y="388620"/>
                  </a:lnTo>
                  <a:lnTo>
                    <a:pt x="2160270" y="68580"/>
                  </a:lnTo>
                  <a:lnTo>
                    <a:pt x="2400300" y="182880"/>
                  </a:lnTo>
                  <a:lnTo>
                    <a:pt x="2571750" y="0"/>
                  </a:lnTo>
                  <a:lnTo>
                    <a:pt x="2834640" y="251460"/>
                  </a:lnTo>
                  <a:lnTo>
                    <a:pt x="3154680" y="205740"/>
                  </a:lnTo>
                  <a:lnTo>
                    <a:pt x="3074670" y="468630"/>
                  </a:lnTo>
                  <a:lnTo>
                    <a:pt x="3497580" y="822960"/>
                  </a:lnTo>
                  <a:lnTo>
                    <a:pt x="3086100" y="1040130"/>
                  </a:lnTo>
                  <a:lnTo>
                    <a:pt x="3211830" y="1268730"/>
                  </a:lnTo>
                  <a:lnTo>
                    <a:pt x="2766060" y="1188720"/>
                  </a:lnTo>
                  <a:lnTo>
                    <a:pt x="2537460" y="1588770"/>
                  </a:lnTo>
                  <a:lnTo>
                    <a:pt x="2045970" y="1405890"/>
                  </a:lnTo>
                  <a:lnTo>
                    <a:pt x="1463040" y="1828800"/>
                  </a:lnTo>
                  <a:lnTo>
                    <a:pt x="1234440" y="1554480"/>
                  </a:lnTo>
                  <a:lnTo>
                    <a:pt x="1005840" y="1851660"/>
                  </a:lnTo>
                  <a:lnTo>
                    <a:pt x="365760" y="1725930"/>
                  </a:lnTo>
                  <a:lnTo>
                    <a:pt x="125730" y="1897380"/>
                  </a:lnTo>
                  <a:lnTo>
                    <a:pt x="262890" y="1520190"/>
                  </a:lnTo>
                  <a:lnTo>
                    <a:pt x="0" y="1325880"/>
                  </a:lnTo>
                  <a:lnTo>
                    <a:pt x="205740" y="765810"/>
                  </a:lnTo>
                  <a:lnTo>
                    <a:pt x="125730" y="548640"/>
                  </a:lnTo>
                  <a:close/>
                </a:path>
              </a:pathLst>
            </a:custGeom>
            <a:solidFill>
              <a:srgbClr val="FD3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 rot="20739538">
              <a:off x="1623060" y="4411980"/>
              <a:ext cx="3243580" cy="1014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FD3D3D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</a:defRPr>
              </a:lvl1pPr>
            </a:lstStyle>
            <a:p>
              <a:r>
                <a:rPr lang="zh-CN" altLang="en-US" b="1">
                  <a:solidFill>
                    <a:schemeClr val="bg1"/>
                  </a:solidFill>
                </a:rPr>
                <a:t>着火啦！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1693545"/>
            <a:ext cx="4962525" cy="1962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365" y="1693545"/>
            <a:ext cx="4972050" cy="1962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985260"/>
            <a:ext cx="4933950" cy="1961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465" y="3985260"/>
            <a:ext cx="4933950" cy="19615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0481" r="6925" b="25744"/>
          <a:stretch>
            <a:fillRect/>
          </a:stretch>
        </p:blipFill>
        <p:spPr>
          <a:xfrm>
            <a:off x="3648075" y="584835"/>
            <a:ext cx="4476750" cy="654685"/>
          </a:xfrm>
          <a:prstGeom prst="rect">
            <a:avLst/>
          </a:prstGeom>
        </p:spPr>
      </p:pic>
      <p:sp>
        <p:nvSpPr>
          <p:cNvPr id="25" name="Copyright Notice"/>
          <p:cNvSpPr/>
          <p:nvPr>
            <p:custDataLst>
              <p:tags r:id="rId7"/>
            </p:custDataLst>
          </p:nvPr>
        </p:nvSpPr>
        <p:spPr bwMode="auto">
          <a:xfrm>
            <a:off x="3096260" y="584835"/>
            <a:ext cx="5580380" cy="63944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735" b="1" cap="small" dirty="0">
                <a:solidFill>
                  <a:srgbClr val="DF202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  <a:hlinkClick r:id="rId8" action="ppaction://hlinkfile"/>
              </a:rPr>
              <a:t>防烟面罩</a:t>
            </a:r>
            <a:r>
              <a:rPr lang="zh-CN" altLang="en-US" sz="3735" b="1" cap="small" dirty="0">
                <a:solidFill>
                  <a:srgbClr val="DF202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使用方法</a:t>
            </a:r>
            <a:endParaRPr lang="zh-CN" altLang="en-US" sz="3735" b="1" cap="small" dirty="0">
              <a:solidFill>
                <a:srgbClr val="DF202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840320" y="447572"/>
            <a:ext cx="3578308" cy="2795869"/>
            <a:chOff x="1323555" y="638707"/>
            <a:chExt cx="3578308" cy="2795869"/>
          </a:xfrm>
        </p:grpSpPr>
        <p:grpSp>
          <p:nvGrpSpPr>
            <p:cNvPr id="2" name="组合 1"/>
            <p:cNvGrpSpPr/>
            <p:nvPr/>
          </p:nvGrpSpPr>
          <p:grpSpPr>
            <a:xfrm>
              <a:off x="1519081" y="638707"/>
              <a:ext cx="3382782" cy="2795869"/>
              <a:chOff x="903766" y="1488556"/>
              <a:chExt cx="3010308" cy="2488019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903766" y="1488556"/>
                <a:ext cx="2488019" cy="24880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A8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404" y="1658678"/>
                <a:ext cx="2580670" cy="2158409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1323555" y="1780682"/>
              <a:ext cx="494270" cy="494270"/>
              <a:chOff x="774357" y="1894703"/>
              <a:chExt cx="494270" cy="49427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774357" y="1894703"/>
                <a:ext cx="494270" cy="494270"/>
              </a:xfrm>
              <a:prstGeom prst="ellipse">
                <a:avLst/>
              </a:prstGeom>
              <a:solidFill>
                <a:srgbClr val="00A8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782595" y="1952368"/>
                <a:ext cx="470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  <a:endParaRPr lang="zh-CN" altLang="en-US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0" name="组合 29"/>
          <p:cNvGrpSpPr/>
          <p:nvPr>
            <p:custDataLst>
              <p:tags r:id="rId3"/>
            </p:custDataLst>
          </p:nvPr>
        </p:nvGrpSpPr>
        <p:grpSpPr>
          <a:xfrm>
            <a:off x="891756" y="3523243"/>
            <a:ext cx="3049579" cy="3066741"/>
            <a:chOff x="5935561" y="668918"/>
            <a:chExt cx="3049579" cy="3066741"/>
          </a:xfrm>
        </p:grpSpPr>
        <p:grpSp>
          <p:nvGrpSpPr>
            <p:cNvPr id="5" name="组合 4"/>
            <p:cNvGrpSpPr/>
            <p:nvPr/>
          </p:nvGrpSpPr>
          <p:grpSpPr>
            <a:xfrm>
              <a:off x="5935561" y="755985"/>
              <a:ext cx="3049579" cy="2979674"/>
              <a:chOff x="3944679" y="1371599"/>
              <a:chExt cx="3710763" cy="3625703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4029739" y="1371599"/>
                <a:ext cx="3625703" cy="36257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A8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4679" y="1860697"/>
                <a:ext cx="3577391" cy="2351949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7835796" y="668918"/>
              <a:ext cx="494270" cy="494270"/>
              <a:chOff x="774357" y="1894703"/>
              <a:chExt cx="494270" cy="49427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774357" y="1894703"/>
                <a:ext cx="494270" cy="494270"/>
              </a:xfrm>
              <a:prstGeom prst="ellipse">
                <a:avLst/>
              </a:prstGeom>
              <a:solidFill>
                <a:srgbClr val="00A8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782595" y="1952368"/>
                <a:ext cx="470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  <a:endParaRPr lang="zh-CN" altLang="en-US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2" name="组合 31"/>
          <p:cNvGrpSpPr/>
          <p:nvPr>
            <p:custDataLst>
              <p:tags r:id="rId5"/>
            </p:custDataLst>
          </p:nvPr>
        </p:nvGrpSpPr>
        <p:grpSpPr>
          <a:xfrm>
            <a:off x="374602" y="2899039"/>
            <a:ext cx="1063083" cy="966438"/>
            <a:chOff x="9374457" y="1538869"/>
            <a:chExt cx="1063083" cy="966438"/>
          </a:xfrm>
        </p:grpSpPr>
        <p:sp>
          <p:nvSpPr>
            <p:cNvPr id="27" name="任意多边形 26"/>
            <p:cNvSpPr/>
            <p:nvPr/>
          </p:nvSpPr>
          <p:spPr>
            <a:xfrm>
              <a:off x="9374457" y="1579756"/>
              <a:ext cx="981307" cy="925551"/>
            </a:xfrm>
            <a:custGeom>
              <a:avLst/>
              <a:gdLst>
                <a:gd name="connsiteX0" fmla="*/ 0 w 1003610"/>
                <a:gd name="connsiteY0" fmla="*/ 356839 h 925551"/>
                <a:gd name="connsiteX1" fmla="*/ 211873 w 1003610"/>
                <a:gd name="connsiteY1" fmla="*/ 0 h 925551"/>
                <a:gd name="connsiteX2" fmla="*/ 769434 w 1003610"/>
                <a:gd name="connsiteY2" fmla="*/ 401444 h 925551"/>
                <a:gd name="connsiteX3" fmla="*/ 1003610 w 1003610"/>
                <a:gd name="connsiteY3" fmla="*/ 356839 h 925551"/>
                <a:gd name="connsiteX4" fmla="*/ 903249 w 1003610"/>
                <a:gd name="connsiteY4" fmla="*/ 925551 h 925551"/>
                <a:gd name="connsiteX5" fmla="*/ 412595 w 1003610"/>
                <a:gd name="connsiteY5" fmla="*/ 892097 h 925551"/>
                <a:gd name="connsiteX6" fmla="*/ 512956 w 1003610"/>
                <a:gd name="connsiteY6" fmla="*/ 747132 h 925551"/>
                <a:gd name="connsiteX7" fmla="*/ 0 w 1003610"/>
                <a:gd name="connsiteY7" fmla="*/ 356839 h 925551"/>
                <a:gd name="connsiteX0-1" fmla="*/ 0 w 1003610"/>
                <a:gd name="connsiteY0-2" fmla="*/ 356839 h 925551"/>
                <a:gd name="connsiteX1-3" fmla="*/ 211873 w 1003610"/>
                <a:gd name="connsiteY1-4" fmla="*/ 0 h 925551"/>
                <a:gd name="connsiteX2-5" fmla="*/ 769434 w 1003610"/>
                <a:gd name="connsiteY2-6" fmla="*/ 401444 h 925551"/>
                <a:gd name="connsiteX3-7" fmla="*/ 1003610 w 1003610"/>
                <a:gd name="connsiteY3-8" fmla="*/ 356839 h 925551"/>
                <a:gd name="connsiteX4-9" fmla="*/ 903249 w 1003610"/>
                <a:gd name="connsiteY4-10" fmla="*/ 925551 h 925551"/>
                <a:gd name="connsiteX5-11" fmla="*/ 412595 w 1003610"/>
                <a:gd name="connsiteY5-12" fmla="*/ 892097 h 925551"/>
                <a:gd name="connsiteX6-13" fmla="*/ 512956 w 1003610"/>
                <a:gd name="connsiteY6-14" fmla="*/ 680225 h 925551"/>
                <a:gd name="connsiteX7-15" fmla="*/ 0 w 1003610"/>
                <a:gd name="connsiteY7-16" fmla="*/ 356839 h 925551"/>
                <a:gd name="connsiteX0-17" fmla="*/ 0 w 1048215"/>
                <a:gd name="connsiteY0-18" fmla="*/ 367991 h 925551"/>
                <a:gd name="connsiteX1-19" fmla="*/ 256478 w 1048215"/>
                <a:gd name="connsiteY1-20" fmla="*/ 0 h 925551"/>
                <a:gd name="connsiteX2-21" fmla="*/ 814039 w 1048215"/>
                <a:gd name="connsiteY2-22" fmla="*/ 401444 h 925551"/>
                <a:gd name="connsiteX3-23" fmla="*/ 1048215 w 1048215"/>
                <a:gd name="connsiteY3-24" fmla="*/ 356839 h 925551"/>
                <a:gd name="connsiteX4-25" fmla="*/ 947854 w 1048215"/>
                <a:gd name="connsiteY4-26" fmla="*/ 925551 h 925551"/>
                <a:gd name="connsiteX5-27" fmla="*/ 457200 w 1048215"/>
                <a:gd name="connsiteY5-28" fmla="*/ 892097 h 925551"/>
                <a:gd name="connsiteX6-29" fmla="*/ 557561 w 1048215"/>
                <a:gd name="connsiteY6-30" fmla="*/ 680225 h 925551"/>
                <a:gd name="connsiteX7-31" fmla="*/ 0 w 1048215"/>
                <a:gd name="connsiteY7-32" fmla="*/ 367991 h 925551"/>
                <a:gd name="connsiteX0-33" fmla="*/ 0 w 1048215"/>
                <a:gd name="connsiteY0-34" fmla="*/ 367991 h 925551"/>
                <a:gd name="connsiteX1-35" fmla="*/ 256478 w 1048215"/>
                <a:gd name="connsiteY1-36" fmla="*/ 0 h 925551"/>
                <a:gd name="connsiteX2-37" fmla="*/ 814039 w 1048215"/>
                <a:gd name="connsiteY2-38" fmla="*/ 401444 h 925551"/>
                <a:gd name="connsiteX3-39" fmla="*/ 1048215 w 1048215"/>
                <a:gd name="connsiteY3-40" fmla="*/ 356839 h 925551"/>
                <a:gd name="connsiteX4-41" fmla="*/ 947854 w 1048215"/>
                <a:gd name="connsiteY4-42" fmla="*/ 925551 h 925551"/>
                <a:gd name="connsiteX5-43" fmla="*/ 457200 w 1048215"/>
                <a:gd name="connsiteY5-44" fmla="*/ 892097 h 925551"/>
                <a:gd name="connsiteX6-45" fmla="*/ 557561 w 1048215"/>
                <a:gd name="connsiteY6-46" fmla="*/ 680225 h 925551"/>
                <a:gd name="connsiteX7-47" fmla="*/ 0 w 1048215"/>
                <a:gd name="connsiteY7-48" fmla="*/ 367991 h 925551"/>
                <a:gd name="connsiteX0-49" fmla="*/ 0 w 1048215"/>
                <a:gd name="connsiteY0-50" fmla="*/ 367991 h 925551"/>
                <a:gd name="connsiteX1-51" fmla="*/ 256478 w 1048215"/>
                <a:gd name="connsiteY1-52" fmla="*/ 0 h 925551"/>
                <a:gd name="connsiteX2-53" fmla="*/ 814039 w 1048215"/>
                <a:gd name="connsiteY2-54" fmla="*/ 401444 h 925551"/>
                <a:gd name="connsiteX3-55" fmla="*/ 1048215 w 1048215"/>
                <a:gd name="connsiteY3-56" fmla="*/ 356839 h 925551"/>
                <a:gd name="connsiteX4-57" fmla="*/ 947854 w 1048215"/>
                <a:gd name="connsiteY4-58" fmla="*/ 925551 h 925551"/>
                <a:gd name="connsiteX5-59" fmla="*/ 457200 w 1048215"/>
                <a:gd name="connsiteY5-60" fmla="*/ 892097 h 925551"/>
                <a:gd name="connsiteX6-61" fmla="*/ 557561 w 1048215"/>
                <a:gd name="connsiteY6-62" fmla="*/ 680225 h 925551"/>
                <a:gd name="connsiteX7-63" fmla="*/ 0 w 1048215"/>
                <a:gd name="connsiteY7-64" fmla="*/ 367991 h 925551"/>
                <a:gd name="connsiteX0-65" fmla="*/ 0 w 1048215"/>
                <a:gd name="connsiteY0-66" fmla="*/ 367991 h 925551"/>
                <a:gd name="connsiteX1-67" fmla="*/ 256478 w 1048215"/>
                <a:gd name="connsiteY1-68" fmla="*/ 0 h 925551"/>
                <a:gd name="connsiteX2-69" fmla="*/ 814039 w 1048215"/>
                <a:gd name="connsiteY2-70" fmla="*/ 401444 h 925551"/>
                <a:gd name="connsiteX3-71" fmla="*/ 1048215 w 1048215"/>
                <a:gd name="connsiteY3-72" fmla="*/ 356839 h 925551"/>
                <a:gd name="connsiteX4-73" fmla="*/ 947854 w 1048215"/>
                <a:gd name="connsiteY4-74" fmla="*/ 925551 h 925551"/>
                <a:gd name="connsiteX5-75" fmla="*/ 457200 w 1048215"/>
                <a:gd name="connsiteY5-76" fmla="*/ 892097 h 925551"/>
                <a:gd name="connsiteX6-77" fmla="*/ 557561 w 1048215"/>
                <a:gd name="connsiteY6-78" fmla="*/ 680225 h 925551"/>
                <a:gd name="connsiteX7-79" fmla="*/ 0 w 1048215"/>
                <a:gd name="connsiteY7-80" fmla="*/ 367991 h 925551"/>
                <a:gd name="connsiteX0-81" fmla="*/ 0 w 1048215"/>
                <a:gd name="connsiteY0-82" fmla="*/ 367991 h 925551"/>
                <a:gd name="connsiteX1-83" fmla="*/ 256478 w 1048215"/>
                <a:gd name="connsiteY1-84" fmla="*/ 0 h 925551"/>
                <a:gd name="connsiteX2-85" fmla="*/ 814039 w 1048215"/>
                <a:gd name="connsiteY2-86" fmla="*/ 401444 h 925551"/>
                <a:gd name="connsiteX3-87" fmla="*/ 1048215 w 1048215"/>
                <a:gd name="connsiteY3-88" fmla="*/ 356839 h 925551"/>
                <a:gd name="connsiteX4-89" fmla="*/ 947854 w 1048215"/>
                <a:gd name="connsiteY4-90" fmla="*/ 925551 h 925551"/>
                <a:gd name="connsiteX5-91" fmla="*/ 457200 w 1048215"/>
                <a:gd name="connsiteY5-92" fmla="*/ 802887 h 925551"/>
                <a:gd name="connsiteX6-93" fmla="*/ 557561 w 1048215"/>
                <a:gd name="connsiteY6-94" fmla="*/ 680225 h 925551"/>
                <a:gd name="connsiteX7-95" fmla="*/ 0 w 1048215"/>
                <a:gd name="connsiteY7-96" fmla="*/ 367991 h 925551"/>
                <a:gd name="connsiteX0-97" fmla="*/ 0 w 981307"/>
                <a:gd name="connsiteY0-98" fmla="*/ 367991 h 925551"/>
                <a:gd name="connsiteX1-99" fmla="*/ 256478 w 981307"/>
                <a:gd name="connsiteY1-100" fmla="*/ 0 h 925551"/>
                <a:gd name="connsiteX2-101" fmla="*/ 814039 w 981307"/>
                <a:gd name="connsiteY2-102" fmla="*/ 401444 h 925551"/>
                <a:gd name="connsiteX3-103" fmla="*/ 981307 w 981307"/>
                <a:gd name="connsiteY3-104" fmla="*/ 334537 h 925551"/>
                <a:gd name="connsiteX4-105" fmla="*/ 947854 w 981307"/>
                <a:gd name="connsiteY4-106" fmla="*/ 925551 h 925551"/>
                <a:gd name="connsiteX5-107" fmla="*/ 457200 w 981307"/>
                <a:gd name="connsiteY5-108" fmla="*/ 802887 h 925551"/>
                <a:gd name="connsiteX6-109" fmla="*/ 557561 w 981307"/>
                <a:gd name="connsiteY6-110" fmla="*/ 680225 h 925551"/>
                <a:gd name="connsiteX7-111" fmla="*/ 0 w 981307"/>
                <a:gd name="connsiteY7-112" fmla="*/ 367991 h 9255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981307" h="925551">
                  <a:moveTo>
                    <a:pt x="0" y="367991"/>
                  </a:moveTo>
                  <a:lnTo>
                    <a:pt x="256478" y="0"/>
                  </a:lnTo>
                  <a:cubicBezTo>
                    <a:pt x="542693" y="133815"/>
                    <a:pt x="628185" y="267629"/>
                    <a:pt x="814039" y="401444"/>
                  </a:cubicBezTo>
                  <a:lnTo>
                    <a:pt x="981307" y="334537"/>
                  </a:lnTo>
                  <a:lnTo>
                    <a:pt x="947854" y="925551"/>
                  </a:lnTo>
                  <a:lnTo>
                    <a:pt x="457200" y="802887"/>
                  </a:lnTo>
                  <a:lnTo>
                    <a:pt x="557561" y="680225"/>
                  </a:lnTo>
                  <a:cubicBezTo>
                    <a:pt x="382859" y="553844"/>
                    <a:pt x="330820" y="483220"/>
                    <a:pt x="0" y="367991"/>
                  </a:cubicBezTo>
                  <a:close/>
                </a:path>
              </a:pathLst>
            </a:custGeom>
            <a:pattFill prst="dkUpDiag">
              <a:fgClr>
                <a:srgbClr val="09305B"/>
              </a:fgClr>
              <a:bgClr>
                <a:schemeClr val="bg1"/>
              </a:bgClr>
            </a:pattFill>
            <a:ln>
              <a:solidFill>
                <a:srgbClr val="0930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9456233" y="1538869"/>
              <a:ext cx="981307" cy="925551"/>
            </a:xfrm>
            <a:custGeom>
              <a:avLst/>
              <a:gdLst>
                <a:gd name="connsiteX0" fmla="*/ 0 w 1003610"/>
                <a:gd name="connsiteY0" fmla="*/ 356839 h 925551"/>
                <a:gd name="connsiteX1" fmla="*/ 211873 w 1003610"/>
                <a:gd name="connsiteY1" fmla="*/ 0 h 925551"/>
                <a:gd name="connsiteX2" fmla="*/ 769434 w 1003610"/>
                <a:gd name="connsiteY2" fmla="*/ 401444 h 925551"/>
                <a:gd name="connsiteX3" fmla="*/ 1003610 w 1003610"/>
                <a:gd name="connsiteY3" fmla="*/ 356839 h 925551"/>
                <a:gd name="connsiteX4" fmla="*/ 903249 w 1003610"/>
                <a:gd name="connsiteY4" fmla="*/ 925551 h 925551"/>
                <a:gd name="connsiteX5" fmla="*/ 412595 w 1003610"/>
                <a:gd name="connsiteY5" fmla="*/ 892097 h 925551"/>
                <a:gd name="connsiteX6" fmla="*/ 512956 w 1003610"/>
                <a:gd name="connsiteY6" fmla="*/ 747132 h 925551"/>
                <a:gd name="connsiteX7" fmla="*/ 0 w 1003610"/>
                <a:gd name="connsiteY7" fmla="*/ 356839 h 925551"/>
                <a:gd name="connsiteX0-1" fmla="*/ 0 w 1003610"/>
                <a:gd name="connsiteY0-2" fmla="*/ 356839 h 925551"/>
                <a:gd name="connsiteX1-3" fmla="*/ 211873 w 1003610"/>
                <a:gd name="connsiteY1-4" fmla="*/ 0 h 925551"/>
                <a:gd name="connsiteX2-5" fmla="*/ 769434 w 1003610"/>
                <a:gd name="connsiteY2-6" fmla="*/ 401444 h 925551"/>
                <a:gd name="connsiteX3-7" fmla="*/ 1003610 w 1003610"/>
                <a:gd name="connsiteY3-8" fmla="*/ 356839 h 925551"/>
                <a:gd name="connsiteX4-9" fmla="*/ 903249 w 1003610"/>
                <a:gd name="connsiteY4-10" fmla="*/ 925551 h 925551"/>
                <a:gd name="connsiteX5-11" fmla="*/ 412595 w 1003610"/>
                <a:gd name="connsiteY5-12" fmla="*/ 892097 h 925551"/>
                <a:gd name="connsiteX6-13" fmla="*/ 512956 w 1003610"/>
                <a:gd name="connsiteY6-14" fmla="*/ 680225 h 925551"/>
                <a:gd name="connsiteX7-15" fmla="*/ 0 w 1003610"/>
                <a:gd name="connsiteY7-16" fmla="*/ 356839 h 925551"/>
                <a:gd name="connsiteX0-17" fmla="*/ 0 w 1048215"/>
                <a:gd name="connsiteY0-18" fmla="*/ 367991 h 925551"/>
                <a:gd name="connsiteX1-19" fmla="*/ 256478 w 1048215"/>
                <a:gd name="connsiteY1-20" fmla="*/ 0 h 925551"/>
                <a:gd name="connsiteX2-21" fmla="*/ 814039 w 1048215"/>
                <a:gd name="connsiteY2-22" fmla="*/ 401444 h 925551"/>
                <a:gd name="connsiteX3-23" fmla="*/ 1048215 w 1048215"/>
                <a:gd name="connsiteY3-24" fmla="*/ 356839 h 925551"/>
                <a:gd name="connsiteX4-25" fmla="*/ 947854 w 1048215"/>
                <a:gd name="connsiteY4-26" fmla="*/ 925551 h 925551"/>
                <a:gd name="connsiteX5-27" fmla="*/ 457200 w 1048215"/>
                <a:gd name="connsiteY5-28" fmla="*/ 892097 h 925551"/>
                <a:gd name="connsiteX6-29" fmla="*/ 557561 w 1048215"/>
                <a:gd name="connsiteY6-30" fmla="*/ 680225 h 925551"/>
                <a:gd name="connsiteX7-31" fmla="*/ 0 w 1048215"/>
                <a:gd name="connsiteY7-32" fmla="*/ 367991 h 925551"/>
                <a:gd name="connsiteX0-33" fmla="*/ 0 w 1048215"/>
                <a:gd name="connsiteY0-34" fmla="*/ 367991 h 925551"/>
                <a:gd name="connsiteX1-35" fmla="*/ 256478 w 1048215"/>
                <a:gd name="connsiteY1-36" fmla="*/ 0 h 925551"/>
                <a:gd name="connsiteX2-37" fmla="*/ 814039 w 1048215"/>
                <a:gd name="connsiteY2-38" fmla="*/ 401444 h 925551"/>
                <a:gd name="connsiteX3-39" fmla="*/ 1048215 w 1048215"/>
                <a:gd name="connsiteY3-40" fmla="*/ 356839 h 925551"/>
                <a:gd name="connsiteX4-41" fmla="*/ 947854 w 1048215"/>
                <a:gd name="connsiteY4-42" fmla="*/ 925551 h 925551"/>
                <a:gd name="connsiteX5-43" fmla="*/ 457200 w 1048215"/>
                <a:gd name="connsiteY5-44" fmla="*/ 892097 h 925551"/>
                <a:gd name="connsiteX6-45" fmla="*/ 557561 w 1048215"/>
                <a:gd name="connsiteY6-46" fmla="*/ 680225 h 925551"/>
                <a:gd name="connsiteX7-47" fmla="*/ 0 w 1048215"/>
                <a:gd name="connsiteY7-48" fmla="*/ 367991 h 925551"/>
                <a:gd name="connsiteX0-49" fmla="*/ 0 w 1048215"/>
                <a:gd name="connsiteY0-50" fmla="*/ 367991 h 925551"/>
                <a:gd name="connsiteX1-51" fmla="*/ 256478 w 1048215"/>
                <a:gd name="connsiteY1-52" fmla="*/ 0 h 925551"/>
                <a:gd name="connsiteX2-53" fmla="*/ 814039 w 1048215"/>
                <a:gd name="connsiteY2-54" fmla="*/ 401444 h 925551"/>
                <a:gd name="connsiteX3-55" fmla="*/ 1048215 w 1048215"/>
                <a:gd name="connsiteY3-56" fmla="*/ 356839 h 925551"/>
                <a:gd name="connsiteX4-57" fmla="*/ 947854 w 1048215"/>
                <a:gd name="connsiteY4-58" fmla="*/ 925551 h 925551"/>
                <a:gd name="connsiteX5-59" fmla="*/ 457200 w 1048215"/>
                <a:gd name="connsiteY5-60" fmla="*/ 892097 h 925551"/>
                <a:gd name="connsiteX6-61" fmla="*/ 557561 w 1048215"/>
                <a:gd name="connsiteY6-62" fmla="*/ 680225 h 925551"/>
                <a:gd name="connsiteX7-63" fmla="*/ 0 w 1048215"/>
                <a:gd name="connsiteY7-64" fmla="*/ 367991 h 925551"/>
                <a:gd name="connsiteX0-65" fmla="*/ 0 w 1048215"/>
                <a:gd name="connsiteY0-66" fmla="*/ 367991 h 925551"/>
                <a:gd name="connsiteX1-67" fmla="*/ 256478 w 1048215"/>
                <a:gd name="connsiteY1-68" fmla="*/ 0 h 925551"/>
                <a:gd name="connsiteX2-69" fmla="*/ 814039 w 1048215"/>
                <a:gd name="connsiteY2-70" fmla="*/ 401444 h 925551"/>
                <a:gd name="connsiteX3-71" fmla="*/ 1048215 w 1048215"/>
                <a:gd name="connsiteY3-72" fmla="*/ 356839 h 925551"/>
                <a:gd name="connsiteX4-73" fmla="*/ 947854 w 1048215"/>
                <a:gd name="connsiteY4-74" fmla="*/ 925551 h 925551"/>
                <a:gd name="connsiteX5-75" fmla="*/ 457200 w 1048215"/>
                <a:gd name="connsiteY5-76" fmla="*/ 892097 h 925551"/>
                <a:gd name="connsiteX6-77" fmla="*/ 557561 w 1048215"/>
                <a:gd name="connsiteY6-78" fmla="*/ 680225 h 925551"/>
                <a:gd name="connsiteX7-79" fmla="*/ 0 w 1048215"/>
                <a:gd name="connsiteY7-80" fmla="*/ 367991 h 925551"/>
                <a:gd name="connsiteX0-81" fmla="*/ 0 w 1048215"/>
                <a:gd name="connsiteY0-82" fmla="*/ 367991 h 925551"/>
                <a:gd name="connsiteX1-83" fmla="*/ 256478 w 1048215"/>
                <a:gd name="connsiteY1-84" fmla="*/ 0 h 925551"/>
                <a:gd name="connsiteX2-85" fmla="*/ 814039 w 1048215"/>
                <a:gd name="connsiteY2-86" fmla="*/ 401444 h 925551"/>
                <a:gd name="connsiteX3-87" fmla="*/ 1048215 w 1048215"/>
                <a:gd name="connsiteY3-88" fmla="*/ 356839 h 925551"/>
                <a:gd name="connsiteX4-89" fmla="*/ 947854 w 1048215"/>
                <a:gd name="connsiteY4-90" fmla="*/ 925551 h 925551"/>
                <a:gd name="connsiteX5-91" fmla="*/ 457200 w 1048215"/>
                <a:gd name="connsiteY5-92" fmla="*/ 802887 h 925551"/>
                <a:gd name="connsiteX6-93" fmla="*/ 557561 w 1048215"/>
                <a:gd name="connsiteY6-94" fmla="*/ 680225 h 925551"/>
                <a:gd name="connsiteX7-95" fmla="*/ 0 w 1048215"/>
                <a:gd name="connsiteY7-96" fmla="*/ 367991 h 925551"/>
                <a:gd name="connsiteX0-97" fmla="*/ 0 w 981307"/>
                <a:gd name="connsiteY0-98" fmla="*/ 367991 h 925551"/>
                <a:gd name="connsiteX1-99" fmla="*/ 256478 w 981307"/>
                <a:gd name="connsiteY1-100" fmla="*/ 0 h 925551"/>
                <a:gd name="connsiteX2-101" fmla="*/ 814039 w 981307"/>
                <a:gd name="connsiteY2-102" fmla="*/ 401444 h 925551"/>
                <a:gd name="connsiteX3-103" fmla="*/ 981307 w 981307"/>
                <a:gd name="connsiteY3-104" fmla="*/ 334537 h 925551"/>
                <a:gd name="connsiteX4-105" fmla="*/ 947854 w 981307"/>
                <a:gd name="connsiteY4-106" fmla="*/ 925551 h 925551"/>
                <a:gd name="connsiteX5-107" fmla="*/ 457200 w 981307"/>
                <a:gd name="connsiteY5-108" fmla="*/ 802887 h 925551"/>
                <a:gd name="connsiteX6-109" fmla="*/ 557561 w 981307"/>
                <a:gd name="connsiteY6-110" fmla="*/ 680225 h 925551"/>
                <a:gd name="connsiteX7-111" fmla="*/ 0 w 981307"/>
                <a:gd name="connsiteY7-112" fmla="*/ 367991 h 9255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981307" h="925551">
                  <a:moveTo>
                    <a:pt x="0" y="367991"/>
                  </a:moveTo>
                  <a:lnTo>
                    <a:pt x="256478" y="0"/>
                  </a:lnTo>
                  <a:cubicBezTo>
                    <a:pt x="542693" y="133815"/>
                    <a:pt x="628185" y="267629"/>
                    <a:pt x="814039" y="401444"/>
                  </a:cubicBezTo>
                  <a:lnTo>
                    <a:pt x="981307" y="334537"/>
                  </a:lnTo>
                  <a:lnTo>
                    <a:pt x="947854" y="925551"/>
                  </a:lnTo>
                  <a:lnTo>
                    <a:pt x="457200" y="802887"/>
                  </a:lnTo>
                  <a:lnTo>
                    <a:pt x="557561" y="680225"/>
                  </a:lnTo>
                  <a:cubicBezTo>
                    <a:pt x="382859" y="553844"/>
                    <a:pt x="330820" y="483220"/>
                    <a:pt x="0" y="36799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930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消防员身上着火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51985" y="2016760"/>
            <a:ext cx="6562725" cy="374840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0481" r="6925" b="25744"/>
          <a:stretch>
            <a:fillRect/>
          </a:stretch>
        </p:blipFill>
        <p:spPr>
          <a:xfrm>
            <a:off x="5494655" y="638810"/>
            <a:ext cx="4476750" cy="654685"/>
          </a:xfrm>
          <a:prstGeom prst="rect">
            <a:avLst/>
          </a:prstGeom>
        </p:spPr>
      </p:pic>
      <p:sp>
        <p:nvSpPr>
          <p:cNvPr id="35" name="Copyright Notice"/>
          <p:cNvSpPr/>
          <p:nvPr>
            <p:custDataLst>
              <p:tags r:id="rId12"/>
            </p:custDataLst>
          </p:nvPr>
        </p:nvSpPr>
        <p:spPr bwMode="auto">
          <a:xfrm>
            <a:off x="5215890" y="638810"/>
            <a:ext cx="5580380" cy="63944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735" b="1" cap="small" dirty="0">
                <a:solidFill>
                  <a:srgbClr val="DF202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身上着火怎么办？</a:t>
            </a:r>
            <a:endParaRPr lang="zh-CN" altLang="en-US" sz="3735" b="1" cap="small" dirty="0">
              <a:solidFill>
                <a:srgbClr val="DF202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0481" r="6925" b="25744"/>
          <a:stretch>
            <a:fillRect/>
          </a:stretch>
        </p:blipFill>
        <p:spPr>
          <a:xfrm>
            <a:off x="2869565" y="802005"/>
            <a:ext cx="6118860" cy="654685"/>
          </a:xfrm>
          <a:prstGeom prst="rect">
            <a:avLst/>
          </a:prstGeom>
        </p:spPr>
      </p:pic>
      <p:sp>
        <p:nvSpPr>
          <p:cNvPr id="13" name="Copyright Notice"/>
          <p:cNvSpPr/>
          <p:nvPr>
            <p:custDataLst>
              <p:tags r:id="rId3"/>
            </p:custDataLst>
          </p:nvPr>
        </p:nvSpPr>
        <p:spPr bwMode="auto">
          <a:xfrm>
            <a:off x="3543300" y="817245"/>
            <a:ext cx="4948555" cy="640080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735" b="1" cap="small" dirty="0">
                <a:solidFill>
                  <a:srgbClr val="DF202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火灾报警要讲清楚什么</a:t>
            </a:r>
            <a:endParaRPr lang="zh-CN" altLang="en-US" sz="3735" b="1" spc="300" dirty="0">
              <a:solidFill>
                <a:srgbClr val="00B0F0"/>
              </a:solidFill>
              <a:latin typeface="方正少儿简体" panose="03000509000000000000" pitchFamily="65" charset="-122"/>
              <a:ea typeface="方正少儿简体" panose="03000509000000000000" pitchFamily="65" charset="-122"/>
              <a:sym typeface="+mn-ea"/>
            </a:endParaRPr>
          </a:p>
          <a:p>
            <a:pPr algn="ctr"/>
            <a:endParaRPr lang="zh-CN" altLang="en-US" sz="3735" b="1" cap="small" dirty="0">
              <a:solidFill>
                <a:srgbClr val="DF202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2772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12290" y="1728470"/>
            <a:ext cx="8035925" cy="4560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579678" y="599758"/>
            <a:ext cx="3251200" cy="3249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3"/>
          <p:cNvSpPr txBox="1"/>
          <p:nvPr/>
        </p:nvSpPr>
        <p:spPr>
          <a:xfrm>
            <a:off x="3267710" y="4377055"/>
            <a:ext cx="573214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5pPr>
          </a:lstStyle>
          <a:p>
            <a:pPr marL="0" indent="0" algn="dist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4000" b="1" spc="5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感谢同学们的聆听！</a:t>
            </a:r>
            <a:endParaRPr lang="zh-CN" altLang="en-US" sz="4000" b="1" spc="5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885" y="-207453"/>
            <a:ext cx="3544115" cy="35522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13940" y="1592580"/>
            <a:ext cx="7884160" cy="2306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关</a:t>
            </a:r>
            <a:r>
              <a:rPr lang="en-US" altLang="zh-CN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 </a:t>
            </a:r>
            <a:r>
              <a:rPr lang="zh-CN" altLang="en-US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注</a:t>
            </a:r>
            <a:r>
              <a:rPr lang="en-US" altLang="zh-CN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 </a:t>
            </a:r>
            <a:r>
              <a:rPr lang="zh-CN" altLang="en-US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消</a:t>
            </a:r>
            <a:r>
              <a:rPr lang="en-US" altLang="zh-CN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 </a:t>
            </a:r>
            <a:r>
              <a:rPr lang="zh-CN" altLang="en-US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防</a:t>
            </a:r>
            <a:endParaRPr lang="zh-CN" altLang="en-US" sz="7200" b="1" smtClean="0">
              <a:ln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舒圆黑简体" panose="00020600040101010101" charset="-122"/>
              <a:ea typeface="汉仪舒圆黑简体" panose="00020600040101010101" charset="-122"/>
              <a:sym typeface="+mn-ea"/>
            </a:endParaRPr>
          </a:p>
          <a:p>
            <a:r>
              <a:rPr lang="en-US" altLang="zh-CN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          </a:t>
            </a:r>
            <a:r>
              <a:rPr lang="zh-CN" altLang="en-US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生</a:t>
            </a:r>
            <a:r>
              <a:rPr lang="en-US" altLang="zh-CN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 </a:t>
            </a:r>
            <a:r>
              <a:rPr lang="zh-CN" altLang="en-US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命</a:t>
            </a:r>
            <a:r>
              <a:rPr lang="en-US" altLang="zh-CN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 </a:t>
            </a:r>
            <a:r>
              <a:rPr lang="zh-CN" altLang="en-US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至</a:t>
            </a:r>
            <a:r>
              <a:rPr lang="en-US" altLang="zh-CN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 </a:t>
            </a:r>
            <a:r>
              <a:rPr lang="zh-CN" altLang="en-US" sz="7200" b="1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舒圆黑简体" panose="00020600040101010101" charset="-122"/>
                <a:ea typeface="汉仪舒圆黑简体" panose="00020600040101010101" charset="-122"/>
                <a:sym typeface="+mn-ea"/>
              </a:rPr>
              <a:t>上</a:t>
            </a:r>
            <a:endParaRPr lang="zh-CN" altLang="en-US" sz="7200" b="1" smtClean="0">
              <a:ln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舒圆黑简体" panose="00020600040101010101" charset="-122"/>
              <a:ea typeface="汉仪舒圆黑简体" panose="00020600040101010101" charset="-122"/>
              <a:sym typeface="+mn-ea"/>
            </a:endParaRPr>
          </a:p>
        </p:txBody>
      </p:sp>
      <p:pic>
        <p:nvPicPr>
          <p:cNvPr id="32772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443230" y="763270"/>
            <a:ext cx="2836545" cy="1610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63015" y="130810"/>
            <a:ext cx="1130300" cy="1129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35" y="5213985"/>
            <a:ext cx="1735455" cy="1731645"/>
          </a:xfrm>
          <a:prstGeom prst="rect">
            <a:avLst/>
          </a:prstGeom>
        </p:spPr>
      </p:pic>
      <p:pic>
        <p:nvPicPr>
          <p:cNvPr id="4" name="图片 3" descr="37ad8ada9bc21da66b697b34aa92d78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61285" y="5368290"/>
            <a:ext cx="2002790" cy="114236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0481" r="6925" b="25744"/>
          <a:stretch>
            <a:fillRect/>
          </a:stretch>
        </p:blipFill>
        <p:spPr>
          <a:xfrm>
            <a:off x="4037330" y="267970"/>
            <a:ext cx="4245610" cy="791210"/>
          </a:xfrm>
          <a:prstGeom prst="rect">
            <a:avLst/>
          </a:prstGeom>
        </p:spPr>
      </p:pic>
      <p:sp>
        <p:nvSpPr>
          <p:cNvPr id="13" name="Copyright Notice"/>
          <p:cNvSpPr/>
          <p:nvPr/>
        </p:nvSpPr>
        <p:spPr bwMode="auto">
          <a:xfrm>
            <a:off x="4324416" y="343522"/>
            <a:ext cx="3543275" cy="63944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735" b="1" cap="small" dirty="0">
                <a:solidFill>
                  <a:srgbClr val="DF202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认识火</a:t>
            </a:r>
            <a:endParaRPr lang="zh-CN" altLang="en-US" sz="3735" b="1" cap="small" dirty="0">
              <a:solidFill>
                <a:srgbClr val="DF202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05917"/>
            <a:ext cx="3162067" cy="31539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460" y="1696720"/>
            <a:ext cx="3533775" cy="2143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545" y="1696720"/>
            <a:ext cx="3514725" cy="2095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565" y="3988435"/>
            <a:ext cx="3533775" cy="217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0481" r="6925" b="25744"/>
          <a:stretch>
            <a:fillRect/>
          </a:stretch>
        </p:blipFill>
        <p:spPr>
          <a:xfrm>
            <a:off x="3973195" y="267970"/>
            <a:ext cx="4245610" cy="791210"/>
          </a:xfrm>
          <a:prstGeom prst="rect">
            <a:avLst/>
          </a:prstGeom>
        </p:spPr>
      </p:pic>
      <p:sp>
        <p:nvSpPr>
          <p:cNvPr id="13" name="Copyright Notice"/>
          <p:cNvSpPr/>
          <p:nvPr>
            <p:custDataLst>
              <p:tags r:id="rId3"/>
            </p:custDataLst>
          </p:nvPr>
        </p:nvSpPr>
        <p:spPr bwMode="auto">
          <a:xfrm>
            <a:off x="4523412" y="343873"/>
            <a:ext cx="3543275" cy="63944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735" b="1" cap="small" dirty="0">
                <a:solidFill>
                  <a:srgbClr val="DF202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什么是火灾？</a:t>
            </a:r>
            <a:endParaRPr lang="zh-CN" altLang="en-US" sz="3735" b="1" cap="small" dirty="0">
              <a:solidFill>
                <a:srgbClr val="DF202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05917"/>
            <a:ext cx="3162067" cy="3153937"/>
          </a:xfrm>
          <a:prstGeom prst="rect">
            <a:avLst/>
          </a:prstGeom>
        </p:spPr>
      </p:pic>
      <p:pic>
        <p:nvPicPr>
          <p:cNvPr id="9" name="图片 8" descr="37ad8ada9bc21da66b697b34aa92d78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045" y="2400935"/>
            <a:ext cx="3921125" cy="223583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矩形 4"/>
          <p:cNvSpPr/>
          <p:nvPr/>
        </p:nvSpPr>
        <p:spPr>
          <a:xfrm>
            <a:off x="6965315" y="2400935"/>
            <a:ext cx="3405505" cy="2406015"/>
          </a:xfrm>
          <a:prstGeom prst="rect">
            <a:avLst/>
          </a:prstGeom>
          <a:blipFill>
            <a:blip r:embed="rId6"/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打火机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5185" y="1542415"/>
            <a:ext cx="5283200" cy="4759960"/>
          </a:xfrm>
          <a:prstGeom prst="rect">
            <a:avLst/>
          </a:prstGeom>
        </p:spPr>
      </p:pic>
      <p:pic>
        <p:nvPicPr>
          <p:cNvPr id="11" name="生日蜡烛火灾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28385" y="1543050"/>
            <a:ext cx="5283835" cy="4759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0481" r="6925" b="25744"/>
          <a:stretch>
            <a:fillRect/>
          </a:stretch>
        </p:blipFill>
        <p:spPr>
          <a:xfrm>
            <a:off x="3675380" y="489585"/>
            <a:ext cx="4245610" cy="791210"/>
          </a:xfrm>
          <a:prstGeom prst="rect">
            <a:avLst/>
          </a:prstGeom>
        </p:spPr>
      </p:pic>
      <p:sp>
        <p:nvSpPr>
          <p:cNvPr id="13" name="Copyright Notice"/>
          <p:cNvSpPr/>
          <p:nvPr>
            <p:custDataLst>
              <p:tags r:id="rId11"/>
            </p:custDataLst>
          </p:nvPr>
        </p:nvSpPr>
        <p:spPr bwMode="auto">
          <a:xfrm>
            <a:off x="4026842" y="564853"/>
            <a:ext cx="3543275" cy="63944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735" b="1" cap="small" dirty="0">
                <a:solidFill>
                  <a:srgbClr val="DF202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用火安全</a:t>
            </a:r>
            <a:endParaRPr lang="zh-CN" altLang="en-US" sz="3735" b="1" cap="small" dirty="0">
              <a:solidFill>
                <a:srgbClr val="DF202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0"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C:\Users\Administrator\Desktop\微信图片_20230420145048.png微信图片_2023042014504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1746250" y="3874770"/>
            <a:ext cx="2080260" cy="1925320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 descr="C:\Users\Administrator\Desktop\微信图片_20230420145528.png微信图片_20230420145528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7438390" y="1544320"/>
            <a:ext cx="2080260" cy="1924050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6" descr="C:\Users\Administrator\Desktop\微信图片_20230420145726.jpg微信图片_2023042014572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4667250" y="1595120"/>
            <a:ext cx="2080260" cy="1924050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6" descr="C:\Users\Administrator\Desktop\微信图片_20230420145716.jpg微信图片_2023042014571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 bwMode="auto">
          <a:xfrm>
            <a:off x="4667250" y="3874770"/>
            <a:ext cx="2080260" cy="1925320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af75ad216ec25d965d96462dd237b0af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" t="14352" r="186" b="8649"/>
          <a:stretch>
            <a:fillRect/>
          </a:stretch>
        </p:blipFill>
        <p:spPr bwMode="auto">
          <a:xfrm>
            <a:off x="1784611" y="1544545"/>
            <a:ext cx="2041749" cy="1974850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5" descr="637114582b26e38aa16cdbc819e4cef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12530"/>
          <a:stretch>
            <a:fillRect/>
          </a:stretch>
        </p:blipFill>
        <p:spPr bwMode="auto">
          <a:xfrm>
            <a:off x="7438651" y="3874676"/>
            <a:ext cx="2057623" cy="2057623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电动车自燃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96000" y="1405255"/>
            <a:ext cx="5283835" cy="4761230"/>
          </a:xfrm>
          <a:prstGeom prst="rect">
            <a:avLst/>
          </a:prstGeom>
        </p:spPr>
      </p:pic>
      <p:pic>
        <p:nvPicPr>
          <p:cNvPr id="3" name="电气不拔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2165" y="1405255"/>
            <a:ext cx="5283835" cy="47605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0481" r="6925" b="25744"/>
          <a:stretch>
            <a:fillRect/>
          </a:stretch>
        </p:blipFill>
        <p:spPr>
          <a:xfrm>
            <a:off x="3453765" y="323215"/>
            <a:ext cx="4245610" cy="791210"/>
          </a:xfrm>
          <a:prstGeom prst="rect">
            <a:avLst/>
          </a:prstGeom>
        </p:spPr>
      </p:pic>
      <p:sp>
        <p:nvSpPr>
          <p:cNvPr id="13" name="Copyright Notice"/>
          <p:cNvSpPr/>
          <p:nvPr>
            <p:custDataLst>
              <p:tags r:id="rId11"/>
            </p:custDataLst>
          </p:nvPr>
        </p:nvSpPr>
        <p:spPr bwMode="auto">
          <a:xfrm>
            <a:off x="3923972" y="398483"/>
            <a:ext cx="3543275" cy="63944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735" b="1" cap="small" dirty="0">
                <a:solidFill>
                  <a:srgbClr val="DF202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用电安全</a:t>
            </a:r>
            <a:endParaRPr lang="zh-CN" altLang="en-US" sz="3735" b="1" cap="small" dirty="0">
              <a:solidFill>
                <a:srgbClr val="DF202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0"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 descr="C:\Users\Administrator\Desktop\微信图片_20230420150322.png微信图片_2023042015032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8101965" y="3594735"/>
            <a:ext cx="2079625" cy="1924685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5" descr="C:\Users\Administrator\Desktop\图片1.png图片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5201285" y="1306195"/>
            <a:ext cx="2079625" cy="1924685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5" descr="C:\Users\Administrator\Desktop\微信图片_20230420152556.png微信图片_2023042015255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5207000" y="3649345"/>
            <a:ext cx="2079625" cy="1900555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5" descr="C:\Users\Administrator\Desktop\微信图片_20230420152552.png微信图片_2023042015255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 bwMode="auto">
          <a:xfrm>
            <a:off x="2312035" y="3594735"/>
            <a:ext cx="2079625" cy="1900555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5" descr="C:\Users\Administrator\Desktop\u=2763443570,1840259577&amp;fm=253&amp;fmt=auto&amp;app=138&amp;f=JPEG.webp.jpgu=2763443570,1840259577&amp;fm=253&amp;fmt=auto&amp;app=138&amp;f=JPEG.web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 bwMode="auto">
          <a:xfrm>
            <a:off x="2327275" y="1306195"/>
            <a:ext cx="2079625" cy="1924050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5" descr="C:\Users\Administrator\Desktop\微信图片_20230420153431.jpg微信图片_20230420153431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12"/>
          <a:srcRect/>
          <a:stretch>
            <a:fillRect/>
          </a:stretch>
        </p:blipFill>
        <p:spPr bwMode="auto">
          <a:xfrm>
            <a:off x="8075295" y="1330325"/>
            <a:ext cx="2079625" cy="1900555"/>
          </a:xfrm>
          <a:prstGeom prst="ellipse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图片 1">
            <a:hlinkClick r:id="rId13" action="ppaction://hlinkfile"/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28935" y="307975"/>
            <a:ext cx="1130300" cy="11296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" t="28472" r="49347" b="28751"/>
          <a:stretch>
            <a:fillRect/>
          </a:stretch>
        </p:blipFill>
        <p:spPr>
          <a:xfrm>
            <a:off x="9652328" y="1278847"/>
            <a:ext cx="2283194" cy="19550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8" t="32771" r="38113" b="36064"/>
          <a:stretch>
            <a:fillRect/>
          </a:stretch>
        </p:blipFill>
        <p:spPr>
          <a:xfrm>
            <a:off x="9641824" y="1628737"/>
            <a:ext cx="1233889" cy="1190918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5872722" y="-121063"/>
            <a:ext cx="5107461" cy="2528582"/>
            <a:chOff x="3838182" y="-98203"/>
            <a:chExt cx="5107461" cy="2528582"/>
          </a:xfrm>
        </p:grpSpPr>
        <p:sp>
          <p:nvSpPr>
            <p:cNvPr id="9" name="任意多边形 8"/>
            <p:cNvSpPr/>
            <p:nvPr/>
          </p:nvSpPr>
          <p:spPr>
            <a:xfrm>
              <a:off x="3838182" y="-24063"/>
              <a:ext cx="4720283" cy="1128583"/>
            </a:xfrm>
            <a:custGeom>
              <a:avLst/>
              <a:gdLst>
                <a:gd name="connsiteX0" fmla="*/ 10298 w 4720283"/>
                <a:gd name="connsiteY0" fmla="*/ 0 h 1128583"/>
                <a:gd name="connsiteX1" fmla="*/ 4489660 w 4720283"/>
                <a:gd name="connsiteY1" fmla="*/ 0 h 1128583"/>
                <a:gd name="connsiteX2" fmla="*/ 4505996 w 4720283"/>
                <a:gd name="connsiteY2" fmla="*/ 8867 h 1128583"/>
                <a:gd name="connsiteX3" fmla="*/ 4720283 w 4720283"/>
                <a:gd name="connsiteY3" fmla="*/ 411893 h 1128583"/>
                <a:gd name="connsiteX4" fmla="*/ 4234250 w 4720283"/>
                <a:gd name="connsiteY4" fmla="*/ 897926 h 1128583"/>
                <a:gd name="connsiteX5" fmla="*/ 3831224 w 4720283"/>
                <a:gd name="connsiteY5" fmla="*/ 683639 h 1128583"/>
                <a:gd name="connsiteX6" fmla="*/ 3810140 w 4720283"/>
                <a:gd name="connsiteY6" fmla="*/ 644794 h 1128583"/>
                <a:gd name="connsiteX7" fmla="*/ 3794333 w 4720283"/>
                <a:gd name="connsiteY7" fmla="*/ 663953 h 1128583"/>
                <a:gd name="connsiteX8" fmla="*/ 3468131 w 4720283"/>
                <a:gd name="connsiteY8" fmla="*/ 799070 h 1128583"/>
                <a:gd name="connsiteX9" fmla="*/ 3375159 w 4720283"/>
                <a:gd name="connsiteY9" fmla="*/ 789698 h 1128583"/>
                <a:gd name="connsiteX10" fmla="*/ 3298531 w 4720283"/>
                <a:gd name="connsiteY10" fmla="*/ 765911 h 1128583"/>
                <a:gd name="connsiteX11" fmla="*/ 3250301 w 4720283"/>
                <a:gd name="connsiteY11" fmla="*/ 854105 h 1128583"/>
                <a:gd name="connsiteX12" fmla="*/ 2792628 w 4720283"/>
                <a:gd name="connsiteY12" fmla="*/ 1095632 h 1128583"/>
                <a:gd name="connsiteX13" fmla="*/ 2484036 w 4720283"/>
                <a:gd name="connsiteY13" fmla="*/ 1002074 h 1128583"/>
                <a:gd name="connsiteX14" fmla="*/ 2420455 w 4720283"/>
                <a:gd name="connsiteY14" fmla="*/ 950006 h 1128583"/>
                <a:gd name="connsiteX15" fmla="*/ 2377630 w 4720283"/>
                <a:gd name="connsiteY15" fmla="*/ 1001911 h 1128583"/>
                <a:gd name="connsiteX16" fmla="*/ 2071816 w 4720283"/>
                <a:gd name="connsiteY16" fmla="*/ 1128583 h 1128583"/>
                <a:gd name="connsiteX17" fmla="*/ 1713191 w 4720283"/>
                <a:gd name="connsiteY17" fmla="*/ 937904 h 1128583"/>
                <a:gd name="connsiteX18" fmla="*/ 1706744 w 4720283"/>
                <a:gd name="connsiteY18" fmla="*/ 926026 h 1128583"/>
                <a:gd name="connsiteX19" fmla="*/ 1651676 w 4720283"/>
                <a:gd name="connsiteY19" fmla="*/ 968530 h 1128583"/>
                <a:gd name="connsiteX20" fmla="*/ 1437504 w 4720283"/>
                <a:gd name="connsiteY20" fmla="*/ 1029730 h 1128583"/>
                <a:gd name="connsiteX21" fmla="*/ 1054444 w 4720283"/>
                <a:gd name="connsiteY21" fmla="*/ 671384 h 1128583"/>
                <a:gd name="connsiteX22" fmla="*/ 1084547 w 4720283"/>
                <a:gd name="connsiteY22" fmla="*/ 531900 h 1128583"/>
                <a:gd name="connsiteX23" fmla="*/ 1084977 w 4720283"/>
                <a:gd name="connsiteY23" fmla="*/ 531159 h 1128583"/>
                <a:gd name="connsiteX24" fmla="*/ 978495 w 4720283"/>
                <a:gd name="connsiteY24" fmla="*/ 575435 h 1128583"/>
                <a:gd name="connsiteX25" fmla="*/ 704336 w 4720283"/>
                <a:gd name="connsiteY25" fmla="*/ 617838 h 1128583"/>
                <a:gd name="connsiteX26" fmla="*/ 0 w 4720283"/>
                <a:gd name="connsiteY26" fmla="*/ 78259 h 112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20283" h="1128583">
                  <a:moveTo>
                    <a:pt x="10298" y="0"/>
                  </a:moveTo>
                  <a:lnTo>
                    <a:pt x="4489660" y="0"/>
                  </a:lnTo>
                  <a:lnTo>
                    <a:pt x="4505996" y="8867"/>
                  </a:lnTo>
                  <a:cubicBezTo>
                    <a:pt x="4635282" y="96210"/>
                    <a:pt x="4720283" y="244125"/>
                    <a:pt x="4720283" y="411893"/>
                  </a:cubicBezTo>
                  <a:cubicBezTo>
                    <a:pt x="4720283" y="680322"/>
                    <a:pt x="4502679" y="897926"/>
                    <a:pt x="4234250" y="897926"/>
                  </a:cubicBezTo>
                  <a:cubicBezTo>
                    <a:pt x="4066482" y="897926"/>
                    <a:pt x="3918568" y="812924"/>
                    <a:pt x="3831224" y="683639"/>
                  </a:cubicBezTo>
                  <a:lnTo>
                    <a:pt x="3810140" y="644794"/>
                  </a:lnTo>
                  <a:lnTo>
                    <a:pt x="3794333" y="663953"/>
                  </a:lnTo>
                  <a:cubicBezTo>
                    <a:pt x="3710850" y="747435"/>
                    <a:pt x="3595520" y="799070"/>
                    <a:pt x="3468131" y="799070"/>
                  </a:cubicBezTo>
                  <a:cubicBezTo>
                    <a:pt x="3436283" y="799070"/>
                    <a:pt x="3405190" y="795843"/>
                    <a:pt x="3375159" y="789698"/>
                  </a:cubicBezTo>
                  <a:lnTo>
                    <a:pt x="3298531" y="765911"/>
                  </a:lnTo>
                  <a:lnTo>
                    <a:pt x="3250301" y="854105"/>
                  </a:lnTo>
                  <a:cubicBezTo>
                    <a:pt x="3151114" y="999825"/>
                    <a:pt x="2983143" y="1095632"/>
                    <a:pt x="2792628" y="1095632"/>
                  </a:cubicBezTo>
                  <a:cubicBezTo>
                    <a:pt x="2678318" y="1095632"/>
                    <a:pt x="2572125" y="1061142"/>
                    <a:pt x="2484036" y="1002074"/>
                  </a:cubicBezTo>
                  <a:lnTo>
                    <a:pt x="2420455" y="950006"/>
                  </a:lnTo>
                  <a:lnTo>
                    <a:pt x="2377630" y="1001911"/>
                  </a:lnTo>
                  <a:cubicBezTo>
                    <a:pt x="2299366" y="1080175"/>
                    <a:pt x="2191244" y="1128583"/>
                    <a:pt x="2071816" y="1128583"/>
                  </a:cubicBezTo>
                  <a:cubicBezTo>
                    <a:pt x="1922531" y="1128583"/>
                    <a:pt x="1790912" y="1052946"/>
                    <a:pt x="1713191" y="937904"/>
                  </a:cubicBezTo>
                  <a:lnTo>
                    <a:pt x="1706744" y="926026"/>
                  </a:lnTo>
                  <a:lnTo>
                    <a:pt x="1651676" y="968530"/>
                  </a:lnTo>
                  <a:cubicBezTo>
                    <a:pt x="1590539" y="1007169"/>
                    <a:pt x="1516838" y="1029730"/>
                    <a:pt x="1437504" y="1029730"/>
                  </a:cubicBezTo>
                  <a:cubicBezTo>
                    <a:pt x="1225946" y="1029730"/>
                    <a:pt x="1054444" y="869293"/>
                    <a:pt x="1054444" y="671384"/>
                  </a:cubicBezTo>
                  <a:cubicBezTo>
                    <a:pt x="1054444" y="621907"/>
                    <a:pt x="1065163" y="574772"/>
                    <a:pt x="1084547" y="531900"/>
                  </a:cubicBezTo>
                  <a:lnTo>
                    <a:pt x="1084977" y="531159"/>
                  </a:lnTo>
                  <a:lnTo>
                    <a:pt x="978495" y="575435"/>
                  </a:lnTo>
                  <a:cubicBezTo>
                    <a:pt x="894230" y="602739"/>
                    <a:pt x="801584" y="617838"/>
                    <a:pt x="704336" y="617838"/>
                  </a:cubicBezTo>
                  <a:cubicBezTo>
                    <a:pt x="315342" y="617838"/>
                    <a:pt x="0" y="376260"/>
                    <a:pt x="0" y="78259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5666983" y="-98203"/>
              <a:ext cx="3278660" cy="1293341"/>
            </a:xfrm>
            <a:custGeom>
              <a:avLst/>
              <a:gdLst>
                <a:gd name="connsiteX0" fmla="*/ 2875006 w 3278660"/>
                <a:gd name="connsiteY0" fmla="*/ 0 h 1293341"/>
                <a:gd name="connsiteX1" fmla="*/ 3278660 w 3278660"/>
                <a:gd name="connsiteY1" fmla="*/ 403654 h 1293341"/>
                <a:gd name="connsiteX2" fmla="*/ 2875006 w 3278660"/>
                <a:gd name="connsiteY2" fmla="*/ 807308 h 1293341"/>
                <a:gd name="connsiteX3" fmla="*/ 2589580 w 3278660"/>
                <a:gd name="connsiteY3" fmla="*/ 689081 h 1293341"/>
                <a:gd name="connsiteX4" fmla="*/ 2575705 w 3278660"/>
                <a:gd name="connsiteY4" fmla="*/ 672264 h 1293341"/>
                <a:gd name="connsiteX5" fmla="*/ 2539012 w 3278660"/>
                <a:gd name="connsiteY5" fmla="*/ 726686 h 1293341"/>
                <a:gd name="connsiteX6" fmla="*/ 2364260 w 3278660"/>
                <a:gd name="connsiteY6" fmla="*/ 799071 h 1293341"/>
                <a:gd name="connsiteX7" fmla="*/ 2226084 w 3278660"/>
                <a:gd name="connsiteY7" fmla="*/ 756864 h 1293341"/>
                <a:gd name="connsiteX8" fmla="*/ 2214305 w 3278660"/>
                <a:gd name="connsiteY8" fmla="*/ 747146 h 1293341"/>
                <a:gd name="connsiteX9" fmla="*/ 2199004 w 3278660"/>
                <a:gd name="connsiteY9" fmla="*/ 759770 h 1293341"/>
                <a:gd name="connsiteX10" fmla="*/ 1989438 w 3278660"/>
                <a:gd name="connsiteY10" fmla="*/ 823784 h 1293341"/>
                <a:gd name="connsiteX11" fmla="*/ 1843540 w 3278660"/>
                <a:gd name="connsiteY11" fmla="*/ 794329 h 1293341"/>
                <a:gd name="connsiteX12" fmla="*/ 1817629 w 3278660"/>
                <a:gd name="connsiteY12" fmla="*/ 780265 h 1293341"/>
                <a:gd name="connsiteX13" fmla="*/ 1802906 w 3278660"/>
                <a:gd name="connsiteY13" fmla="*/ 853192 h 1293341"/>
                <a:gd name="connsiteX14" fmla="*/ 1499287 w 3278660"/>
                <a:gd name="connsiteY14" fmla="*/ 1054444 h 1293341"/>
                <a:gd name="connsiteX15" fmla="*/ 1315052 w 3278660"/>
                <a:gd name="connsiteY15" fmla="*/ 998168 h 1293341"/>
                <a:gd name="connsiteX16" fmla="*/ 1311710 w 3278660"/>
                <a:gd name="connsiteY16" fmla="*/ 995411 h 1293341"/>
                <a:gd name="connsiteX17" fmla="*/ 1267296 w 3278660"/>
                <a:gd name="connsiteY17" fmla="*/ 1077238 h 1293341"/>
                <a:gd name="connsiteX18" fmla="*/ 860855 w 3278660"/>
                <a:gd name="connsiteY18" fmla="*/ 1293341 h 1293341"/>
                <a:gd name="connsiteX19" fmla="*/ 409221 w 3278660"/>
                <a:gd name="connsiteY19" fmla="*/ 993978 h 1293341"/>
                <a:gd name="connsiteX20" fmla="*/ 388934 w 3278660"/>
                <a:gd name="connsiteY20" fmla="*/ 928623 h 1293341"/>
                <a:gd name="connsiteX21" fmla="*/ 366584 w 3278660"/>
                <a:gd name="connsiteY21" fmla="*/ 930876 h 1293341"/>
                <a:gd name="connsiteX22" fmla="*/ 0 w 3278660"/>
                <a:gd name="connsiteY22" fmla="*/ 564292 h 1293341"/>
                <a:gd name="connsiteX23" fmla="*/ 366584 w 3278660"/>
                <a:gd name="connsiteY23" fmla="*/ 197708 h 1293341"/>
                <a:gd name="connsiteX24" fmla="*/ 625798 w 3278660"/>
                <a:gd name="connsiteY24" fmla="*/ 305078 h 1293341"/>
                <a:gd name="connsiteX25" fmla="*/ 665977 w 3278660"/>
                <a:gd name="connsiteY25" fmla="*/ 353775 h 1293341"/>
                <a:gd name="connsiteX26" fmla="*/ 670066 w 3278660"/>
                <a:gd name="connsiteY26" fmla="*/ 351556 h 1293341"/>
                <a:gd name="connsiteX27" fmla="*/ 860855 w 3278660"/>
                <a:gd name="connsiteY27" fmla="*/ 313037 h 1293341"/>
                <a:gd name="connsiteX28" fmla="*/ 1207444 w 3278660"/>
                <a:gd name="connsiteY28" fmla="*/ 456599 h 1293341"/>
                <a:gd name="connsiteX29" fmla="*/ 1251439 w 3278660"/>
                <a:gd name="connsiteY29" fmla="*/ 509922 h 1293341"/>
                <a:gd name="connsiteX30" fmla="*/ 1266285 w 3278660"/>
                <a:gd name="connsiteY30" fmla="*/ 491928 h 1293341"/>
                <a:gd name="connsiteX31" fmla="*/ 1499287 w 3278660"/>
                <a:gd name="connsiteY31" fmla="*/ 395416 h 1293341"/>
                <a:gd name="connsiteX32" fmla="*/ 1565695 w 3278660"/>
                <a:gd name="connsiteY32" fmla="*/ 402111 h 1293341"/>
                <a:gd name="connsiteX33" fmla="*/ 1617711 w 3278660"/>
                <a:gd name="connsiteY33" fmla="*/ 418257 h 1293341"/>
                <a:gd name="connsiteX34" fmla="*/ 1622231 w 3278660"/>
                <a:gd name="connsiteY34" fmla="*/ 373422 h 1293341"/>
                <a:gd name="connsiteX35" fmla="*/ 1989438 w 3278660"/>
                <a:gd name="connsiteY35" fmla="*/ 74140 h 1293341"/>
                <a:gd name="connsiteX36" fmla="*/ 2334804 w 3278660"/>
                <a:gd name="connsiteY36" fmla="*/ 303065 h 1293341"/>
                <a:gd name="connsiteX37" fmla="*/ 2336220 w 3278660"/>
                <a:gd name="connsiteY37" fmla="*/ 307626 h 1293341"/>
                <a:gd name="connsiteX38" fmla="*/ 2364260 w 3278660"/>
                <a:gd name="connsiteY38" fmla="*/ 304799 h 1293341"/>
                <a:gd name="connsiteX39" fmla="*/ 2460456 w 3278660"/>
                <a:gd name="connsiteY39" fmla="*/ 324220 h 1293341"/>
                <a:gd name="connsiteX40" fmla="*/ 2478379 w 3278660"/>
                <a:gd name="connsiteY40" fmla="*/ 333948 h 1293341"/>
                <a:gd name="connsiteX41" fmla="*/ 2479553 w 3278660"/>
                <a:gd name="connsiteY41" fmla="*/ 322304 h 1293341"/>
                <a:gd name="connsiteX42" fmla="*/ 2875006 w 3278660"/>
                <a:gd name="connsiteY42" fmla="*/ 0 h 1293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278660" h="1293341">
                  <a:moveTo>
                    <a:pt x="2875006" y="0"/>
                  </a:moveTo>
                  <a:cubicBezTo>
                    <a:pt x="3097938" y="0"/>
                    <a:pt x="3278660" y="180722"/>
                    <a:pt x="3278660" y="403654"/>
                  </a:cubicBezTo>
                  <a:cubicBezTo>
                    <a:pt x="3278660" y="626586"/>
                    <a:pt x="3097938" y="807308"/>
                    <a:pt x="2875006" y="807308"/>
                  </a:cubicBezTo>
                  <a:cubicBezTo>
                    <a:pt x="2763540" y="807308"/>
                    <a:pt x="2662627" y="762128"/>
                    <a:pt x="2589580" y="689081"/>
                  </a:cubicBezTo>
                  <a:lnTo>
                    <a:pt x="2575705" y="672264"/>
                  </a:lnTo>
                  <a:lnTo>
                    <a:pt x="2539012" y="726686"/>
                  </a:lnTo>
                  <a:cubicBezTo>
                    <a:pt x="2494289" y="771409"/>
                    <a:pt x="2432504" y="799071"/>
                    <a:pt x="2364260" y="799071"/>
                  </a:cubicBezTo>
                  <a:cubicBezTo>
                    <a:pt x="2313076" y="799071"/>
                    <a:pt x="2265527" y="783511"/>
                    <a:pt x="2226084" y="756864"/>
                  </a:cubicBezTo>
                  <a:lnTo>
                    <a:pt x="2214305" y="747146"/>
                  </a:lnTo>
                  <a:lnTo>
                    <a:pt x="2199004" y="759770"/>
                  </a:lnTo>
                  <a:cubicBezTo>
                    <a:pt x="2139182" y="800185"/>
                    <a:pt x="2067066" y="823784"/>
                    <a:pt x="1989438" y="823784"/>
                  </a:cubicBezTo>
                  <a:cubicBezTo>
                    <a:pt x="1937686" y="823784"/>
                    <a:pt x="1888383" y="813296"/>
                    <a:pt x="1843540" y="794329"/>
                  </a:cubicBezTo>
                  <a:lnTo>
                    <a:pt x="1817629" y="780265"/>
                  </a:lnTo>
                  <a:lnTo>
                    <a:pt x="1802906" y="853192"/>
                  </a:lnTo>
                  <a:cubicBezTo>
                    <a:pt x="1752883" y="971460"/>
                    <a:pt x="1635776" y="1054444"/>
                    <a:pt x="1499287" y="1054444"/>
                  </a:cubicBezTo>
                  <a:cubicBezTo>
                    <a:pt x="1431042" y="1054444"/>
                    <a:pt x="1367643" y="1033698"/>
                    <a:pt x="1315052" y="998168"/>
                  </a:cubicBezTo>
                  <a:lnTo>
                    <a:pt x="1311710" y="995411"/>
                  </a:lnTo>
                  <a:lnTo>
                    <a:pt x="1267296" y="1077238"/>
                  </a:lnTo>
                  <a:cubicBezTo>
                    <a:pt x="1179212" y="1207619"/>
                    <a:pt x="1030044" y="1293341"/>
                    <a:pt x="860855" y="1293341"/>
                  </a:cubicBezTo>
                  <a:cubicBezTo>
                    <a:pt x="657828" y="1293341"/>
                    <a:pt x="483631" y="1169901"/>
                    <a:pt x="409221" y="993978"/>
                  </a:cubicBezTo>
                  <a:lnTo>
                    <a:pt x="388934" y="928623"/>
                  </a:lnTo>
                  <a:lnTo>
                    <a:pt x="366584" y="930876"/>
                  </a:lnTo>
                  <a:cubicBezTo>
                    <a:pt x="164125" y="930876"/>
                    <a:pt x="0" y="766751"/>
                    <a:pt x="0" y="564292"/>
                  </a:cubicBezTo>
                  <a:cubicBezTo>
                    <a:pt x="0" y="361833"/>
                    <a:pt x="164125" y="197708"/>
                    <a:pt x="366584" y="197708"/>
                  </a:cubicBezTo>
                  <a:cubicBezTo>
                    <a:pt x="467813" y="197708"/>
                    <a:pt x="559459" y="238739"/>
                    <a:pt x="625798" y="305078"/>
                  </a:cubicBezTo>
                  <a:lnTo>
                    <a:pt x="665977" y="353775"/>
                  </a:lnTo>
                  <a:lnTo>
                    <a:pt x="670066" y="351556"/>
                  </a:lnTo>
                  <a:cubicBezTo>
                    <a:pt x="728707" y="326753"/>
                    <a:pt x="793179" y="313037"/>
                    <a:pt x="860855" y="313037"/>
                  </a:cubicBezTo>
                  <a:cubicBezTo>
                    <a:pt x="996206" y="313037"/>
                    <a:pt x="1118744" y="367899"/>
                    <a:pt x="1207444" y="456599"/>
                  </a:cubicBezTo>
                  <a:lnTo>
                    <a:pt x="1251439" y="509922"/>
                  </a:lnTo>
                  <a:lnTo>
                    <a:pt x="1266285" y="491928"/>
                  </a:lnTo>
                  <a:cubicBezTo>
                    <a:pt x="1325915" y="432298"/>
                    <a:pt x="1408294" y="395416"/>
                    <a:pt x="1499287" y="395416"/>
                  </a:cubicBezTo>
                  <a:cubicBezTo>
                    <a:pt x="1522035" y="395416"/>
                    <a:pt x="1544245" y="397721"/>
                    <a:pt x="1565695" y="402111"/>
                  </a:cubicBezTo>
                  <a:lnTo>
                    <a:pt x="1617711" y="418257"/>
                  </a:lnTo>
                  <a:lnTo>
                    <a:pt x="1622231" y="373422"/>
                  </a:lnTo>
                  <a:cubicBezTo>
                    <a:pt x="1657182" y="202623"/>
                    <a:pt x="1808306" y="74140"/>
                    <a:pt x="1989438" y="74140"/>
                  </a:cubicBezTo>
                  <a:cubicBezTo>
                    <a:pt x="2144694" y="74140"/>
                    <a:pt x="2277903" y="168535"/>
                    <a:pt x="2334804" y="303065"/>
                  </a:cubicBezTo>
                  <a:lnTo>
                    <a:pt x="2336220" y="307626"/>
                  </a:lnTo>
                  <a:lnTo>
                    <a:pt x="2364260" y="304799"/>
                  </a:lnTo>
                  <a:cubicBezTo>
                    <a:pt x="2398382" y="304799"/>
                    <a:pt x="2430889" y="311715"/>
                    <a:pt x="2460456" y="324220"/>
                  </a:cubicBezTo>
                  <a:lnTo>
                    <a:pt x="2478379" y="333948"/>
                  </a:lnTo>
                  <a:lnTo>
                    <a:pt x="2479553" y="322304"/>
                  </a:lnTo>
                  <a:cubicBezTo>
                    <a:pt x="2517192" y="138365"/>
                    <a:pt x="2679941" y="0"/>
                    <a:pt x="2875006" y="0"/>
                  </a:cubicBezTo>
                  <a:close/>
                </a:path>
              </a:pathLst>
            </a:cu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4283026" y="41840"/>
              <a:ext cx="1425147" cy="922639"/>
            </a:xfrm>
            <a:custGeom>
              <a:avLst/>
              <a:gdLst>
                <a:gd name="connsiteX0" fmla="*/ 1198606 w 1425147"/>
                <a:gd name="connsiteY0" fmla="*/ 469557 h 922639"/>
                <a:gd name="connsiteX1" fmla="*/ 1425147 w 1425147"/>
                <a:gd name="connsiteY1" fmla="*/ 696098 h 922639"/>
                <a:gd name="connsiteX2" fmla="*/ 1198606 w 1425147"/>
                <a:gd name="connsiteY2" fmla="*/ 922639 h 922639"/>
                <a:gd name="connsiteX3" fmla="*/ 972065 w 1425147"/>
                <a:gd name="connsiteY3" fmla="*/ 696098 h 922639"/>
                <a:gd name="connsiteX4" fmla="*/ 1198606 w 1425147"/>
                <a:gd name="connsiteY4" fmla="*/ 469557 h 922639"/>
                <a:gd name="connsiteX5" fmla="*/ 778476 w 1425147"/>
                <a:gd name="connsiteY5" fmla="*/ 0 h 922639"/>
                <a:gd name="connsiteX6" fmla="*/ 1046206 w 1425147"/>
                <a:gd name="connsiteY6" fmla="*/ 267730 h 922639"/>
                <a:gd name="connsiteX7" fmla="*/ 832433 w 1425147"/>
                <a:gd name="connsiteY7" fmla="*/ 530021 h 922639"/>
                <a:gd name="connsiteX8" fmla="*/ 782075 w 1425147"/>
                <a:gd name="connsiteY8" fmla="*/ 535097 h 922639"/>
                <a:gd name="connsiteX9" fmla="*/ 774646 w 1425147"/>
                <a:gd name="connsiteY9" fmla="*/ 588619 h 922639"/>
                <a:gd name="connsiteX10" fmla="*/ 391298 w 1425147"/>
                <a:gd name="connsiteY10" fmla="*/ 815547 h 922639"/>
                <a:gd name="connsiteX11" fmla="*/ 0 w 1425147"/>
                <a:gd name="connsiteY11" fmla="*/ 531341 h 922639"/>
                <a:gd name="connsiteX12" fmla="*/ 391298 w 1425147"/>
                <a:gd name="connsiteY12" fmla="*/ 247135 h 922639"/>
                <a:gd name="connsiteX13" fmla="*/ 470158 w 1425147"/>
                <a:gd name="connsiteY13" fmla="*/ 252909 h 922639"/>
                <a:gd name="connsiteX14" fmla="*/ 511841 w 1425147"/>
                <a:gd name="connsiteY14" fmla="*/ 262307 h 922639"/>
                <a:gd name="connsiteX15" fmla="*/ 531785 w 1425147"/>
                <a:gd name="connsiteY15" fmla="*/ 163517 h 922639"/>
                <a:gd name="connsiteX16" fmla="*/ 778476 w 1425147"/>
                <a:gd name="connsiteY16" fmla="*/ 0 h 92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5147" h="922639">
                  <a:moveTo>
                    <a:pt x="1198606" y="469557"/>
                  </a:moveTo>
                  <a:cubicBezTo>
                    <a:pt x="1323721" y="469557"/>
                    <a:pt x="1425147" y="570983"/>
                    <a:pt x="1425147" y="696098"/>
                  </a:cubicBezTo>
                  <a:cubicBezTo>
                    <a:pt x="1425147" y="821213"/>
                    <a:pt x="1323721" y="922639"/>
                    <a:pt x="1198606" y="922639"/>
                  </a:cubicBezTo>
                  <a:cubicBezTo>
                    <a:pt x="1073491" y="922639"/>
                    <a:pt x="972065" y="821213"/>
                    <a:pt x="972065" y="696098"/>
                  </a:cubicBezTo>
                  <a:cubicBezTo>
                    <a:pt x="972065" y="570983"/>
                    <a:pt x="1073491" y="469557"/>
                    <a:pt x="1198606" y="469557"/>
                  </a:cubicBezTo>
                  <a:close/>
                  <a:moveTo>
                    <a:pt x="778476" y="0"/>
                  </a:moveTo>
                  <a:cubicBezTo>
                    <a:pt x="926339" y="0"/>
                    <a:pt x="1046206" y="119867"/>
                    <a:pt x="1046206" y="267730"/>
                  </a:cubicBezTo>
                  <a:cubicBezTo>
                    <a:pt x="1046206" y="397110"/>
                    <a:pt x="954433" y="505056"/>
                    <a:pt x="832433" y="530021"/>
                  </a:cubicBezTo>
                  <a:lnTo>
                    <a:pt x="782075" y="535097"/>
                  </a:lnTo>
                  <a:lnTo>
                    <a:pt x="774646" y="588619"/>
                  </a:lnTo>
                  <a:cubicBezTo>
                    <a:pt x="738159" y="718127"/>
                    <a:pt x="580392" y="815547"/>
                    <a:pt x="391298" y="815547"/>
                  </a:cubicBezTo>
                  <a:cubicBezTo>
                    <a:pt x="175190" y="815547"/>
                    <a:pt x="0" y="688304"/>
                    <a:pt x="0" y="531341"/>
                  </a:cubicBezTo>
                  <a:cubicBezTo>
                    <a:pt x="0" y="374378"/>
                    <a:pt x="175190" y="247135"/>
                    <a:pt x="391298" y="247135"/>
                  </a:cubicBezTo>
                  <a:cubicBezTo>
                    <a:pt x="418311" y="247135"/>
                    <a:pt x="444686" y="249123"/>
                    <a:pt x="470158" y="252909"/>
                  </a:cubicBezTo>
                  <a:lnTo>
                    <a:pt x="511841" y="262307"/>
                  </a:lnTo>
                  <a:lnTo>
                    <a:pt x="531785" y="163517"/>
                  </a:lnTo>
                  <a:cubicBezTo>
                    <a:pt x="572429" y="67425"/>
                    <a:pt x="667579" y="0"/>
                    <a:pt x="778476" y="0"/>
                  </a:cubicBezTo>
                  <a:close/>
                </a:path>
              </a:pathLst>
            </a:cu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7351295" y="697832"/>
              <a:ext cx="1082843" cy="1732547"/>
            </a:xfrm>
            <a:custGeom>
              <a:avLst/>
              <a:gdLst>
                <a:gd name="connsiteX0" fmla="*/ 577516 w 1082843"/>
                <a:gd name="connsiteY0" fmla="*/ 0 h 1732547"/>
                <a:gd name="connsiteX1" fmla="*/ 842211 w 1082843"/>
                <a:gd name="connsiteY1" fmla="*/ 264695 h 1732547"/>
                <a:gd name="connsiteX2" fmla="*/ 797005 w 1082843"/>
                <a:gd name="connsiteY2" fmla="*/ 412688 h 1732547"/>
                <a:gd name="connsiteX3" fmla="*/ 765815 w 1082843"/>
                <a:gd name="connsiteY3" fmla="*/ 450491 h 1732547"/>
                <a:gd name="connsiteX4" fmla="*/ 829825 w 1082843"/>
                <a:gd name="connsiteY4" fmla="*/ 493648 h 1732547"/>
                <a:gd name="connsiteX5" fmla="*/ 914400 w 1082843"/>
                <a:gd name="connsiteY5" fmla="*/ 697831 h 1732547"/>
                <a:gd name="connsiteX6" fmla="*/ 787090 w 1082843"/>
                <a:gd name="connsiteY6" fmla="*/ 937274 h 1732547"/>
                <a:gd name="connsiteX7" fmla="*/ 783265 w 1082843"/>
                <a:gd name="connsiteY7" fmla="*/ 939350 h 1732547"/>
                <a:gd name="connsiteX8" fmla="*/ 803306 w 1082843"/>
                <a:gd name="connsiteY8" fmla="*/ 963639 h 1732547"/>
                <a:gd name="connsiteX9" fmla="*/ 869384 w 1082843"/>
                <a:gd name="connsiteY9" fmla="*/ 1120669 h 1732547"/>
                <a:gd name="connsiteX10" fmla="*/ 871955 w 1082843"/>
                <a:gd name="connsiteY10" fmla="*/ 1146168 h 1732547"/>
                <a:gd name="connsiteX11" fmla="*/ 899134 w 1082843"/>
                <a:gd name="connsiteY11" fmla="*/ 1154605 h 1732547"/>
                <a:gd name="connsiteX12" fmla="*/ 1082843 w 1082843"/>
                <a:gd name="connsiteY12" fmla="*/ 1431757 h 1732547"/>
                <a:gd name="connsiteX13" fmla="*/ 782053 w 1082843"/>
                <a:gd name="connsiteY13" fmla="*/ 1732547 h 1732547"/>
                <a:gd name="connsiteX14" fmla="*/ 569363 w 1082843"/>
                <a:gd name="connsiteY14" fmla="*/ 1644448 h 1732547"/>
                <a:gd name="connsiteX15" fmla="*/ 557547 w 1082843"/>
                <a:gd name="connsiteY15" fmla="*/ 1630127 h 1732547"/>
                <a:gd name="connsiteX16" fmla="*/ 527658 w 1082843"/>
                <a:gd name="connsiteY16" fmla="*/ 1639405 h 1732547"/>
                <a:gd name="connsiteX17" fmla="*/ 439153 w 1082843"/>
                <a:gd name="connsiteY17" fmla="*/ 1648327 h 1732547"/>
                <a:gd name="connsiteX18" fmla="*/ 0 w 1082843"/>
                <a:gd name="connsiteY18" fmla="*/ 1209174 h 1732547"/>
                <a:gd name="connsiteX19" fmla="*/ 268214 w 1082843"/>
                <a:gd name="connsiteY19" fmla="*/ 804532 h 1732547"/>
                <a:gd name="connsiteX20" fmla="*/ 349933 w 1082843"/>
                <a:gd name="connsiteY20" fmla="*/ 779165 h 1732547"/>
                <a:gd name="connsiteX21" fmla="*/ 342750 w 1082843"/>
                <a:gd name="connsiteY21" fmla="*/ 756026 h 1732547"/>
                <a:gd name="connsiteX22" fmla="*/ 336884 w 1082843"/>
                <a:gd name="connsiteY22" fmla="*/ 697831 h 1732547"/>
                <a:gd name="connsiteX23" fmla="*/ 421459 w 1082843"/>
                <a:gd name="connsiteY23" fmla="*/ 493648 h 1732547"/>
                <a:gd name="connsiteX24" fmla="*/ 436892 w 1082843"/>
                <a:gd name="connsiteY24" fmla="*/ 483243 h 1732547"/>
                <a:gd name="connsiteX25" fmla="*/ 390348 w 1082843"/>
                <a:gd name="connsiteY25" fmla="*/ 451863 h 1732547"/>
                <a:gd name="connsiteX26" fmla="*/ 312821 w 1082843"/>
                <a:gd name="connsiteY26" fmla="*/ 264695 h 1732547"/>
                <a:gd name="connsiteX27" fmla="*/ 577516 w 1082843"/>
                <a:gd name="connsiteY27" fmla="*/ 0 h 173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843" h="1732547">
                  <a:moveTo>
                    <a:pt x="577516" y="0"/>
                  </a:moveTo>
                  <a:cubicBezTo>
                    <a:pt x="723703" y="0"/>
                    <a:pt x="842211" y="118508"/>
                    <a:pt x="842211" y="264695"/>
                  </a:cubicBezTo>
                  <a:cubicBezTo>
                    <a:pt x="842211" y="319515"/>
                    <a:pt x="825546" y="370443"/>
                    <a:pt x="797005" y="412688"/>
                  </a:cubicBezTo>
                  <a:lnTo>
                    <a:pt x="765815" y="450491"/>
                  </a:lnTo>
                  <a:lnTo>
                    <a:pt x="829825" y="493648"/>
                  </a:lnTo>
                  <a:cubicBezTo>
                    <a:pt x="882080" y="545903"/>
                    <a:pt x="914400" y="618092"/>
                    <a:pt x="914400" y="697831"/>
                  </a:cubicBezTo>
                  <a:cubicBezTo>
                    <a:pt x="914400" y="797504"/>
                    <a:pt x="863900" y="885382"/>
                    <a:pt x="787090" y="937274"/>
                  </a:cubicBezTo>
                  <a:lnTo>
                    <a:pt x="783265" y="939350"/>
                  </a:lnTo>
                  <a:lnTo>
                    <a:pt x="803306" y="963639"/>
                  </a:lnTo>
                  <a:cubicBezTo>
                    <a:pt x="834873" y="1010365"/>
                    <a:pt x="857684" y="1063493"/>
                    <a:pt x="869384" y="1120669"/>
                  </a:cubicBezTo>
                  <a:lnTo>
                    <a:pt x="871955" y="1146168"/>
                  </a:lnTo>
                  <a:lnTo>
                    <a:pt x="899134" y="1154605"/>
                  </a:lnTo>
                  <a:cubicBezTo>
                    <a:pt x="1007093" y="1200267"/>
                    <a:pt x="1082843" y="1307166"/>
                    <a:pt x="1082843" y="1431757"/>
                  </a:cubicBezTo>
                  <a:cubicBezTo>
                    <a:pt x="1082843" y="1597879"/>
                    <a:pt x="948175" y="1732547"/>
                    <a:pt x="782053" y="1732547"/>
                  </a:cubicBezTo>
                  <a:cubicBezTo>
                    <a:pt x="698992" y="1732547"/>
                    <a:pt x="623795" y="1698880"/>
                    <a:pt x="569363" y="1644448"/>
                  </a:cubicBezTo>
                  <a:lnTo>
                    <a:pt x="557547" y="1630127"/>
                  </a:lnTo>
                  <a:lnTo>
                    <a:pt x="527658" y="1639405"/>
                  </a:lnTo>
                  <a:cubicBezTo>
                    <a:pt x="499070" y="1645255"/>
                    <a:pt x="469470" y="1648327"/>
                    <a:pt x="439153" y="1648327"/>
                  </a:cubicBezTo>
                  <a:cubicBezTo>
                    <a:pt x="196615" y="1648327"/>
                    <a:pt x="0" y="1451712"/>
                    <a:pt x="0" y="1209174"/>
                  </a:cubicBezTo>
                  <a:cubicBezTo>
                    <a:pt x="0" y="1027270"/>
                    <a:pt x="110596" y="871199"/>
                    <a:pt x="268214" y="804532"/>
                  </a:cubicBezTo>
                  <a:lnTo>
                    <a:pt x="349933" y="779165"/>
                  </a:lnTo>
                  <a:lnTo>
                    <a:pt x="342750" y="756026"/>
                  </a:lnTo>
                  <a:cubicBezTo>
                    <a:pt x="338904" y="737228"/>
                    <a:pt x="336884" y="717766"/>
                    <a:pt x="336884" y="697831"/>
                  </a:cubicBezTo>
                  <a:cubicBezTo>
                    <a:pt x="336884" y="618092"/>
                    <a:pt x="369204" y="545903"/>
                    <a:pt x="421459" y="493648"/>
                  </a:cubicBezTo>
                  <a:lnTo>
                    <a:pt x="436892" y="483243"/>
                  </a:lnTo>
                  <a:lnTo>
                    <a:pt x="390348" y="451863"/>
                  </a:lnTo>
                  <a:cubicBezTo>
                    <a:pt x="342448" y="403962"/>
                    <a:pt x="312821" y="337789"/>
                    <a:pt x="312821" y="264695"/>
                  </a:cubicBezTo>
                  <a:cubicBezTo>
                    <a:pt x="312821" y="118508"/>
                    <a:pt x="431329" y="0"/>
                    <a:pt x="577516" y="0"/>
                  </a:cubicBezTo>
                  <a:close/>
                </a:path>
              </a:pathLst>
            </a:cu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7916779" y="950495"/>
              <a:ext cx="673768" cy="842210"/>
            </a:xfrm>
            <a:custGeom>
              <a:avLst/>
              <a:gdLst>
                <a:gd name="connsiteX0" fmla="*/ 246648 w 673768"/>
                <a:gd name="connsiteY0" fmla="*/ 0 h 842210"/>
                <a:gd name="connsiteX1" fmla="*/ 433138 w 673768"/>
                <a:gd name="connsiteY1" fmla="*/ 186490 h 842210"/>
                <a:gd name="connsiteX2" fmla="*/ 319239 w 673768"/>
                <a:gd name="connsiteY2" fmla="*/ 358325 h 842210"/>
                <a:gd name="connsiteX3" fmla="*/ 318289 w 673768"/>
                <a:gd name="connsiteY3" fmla="*/ 358517 h 842210"/>
                <a:gd name="connsiteX4" fmla="*/ 318407 w 673768"/>
                <a:gd name="connsiteY4" fmla="*/ 359101 h 842210"/>
                <a:gd name="connsiteX5" fmla="*/ 322757 w 673768"/>
                <a:gd name="connsiteY5" fmla="*/ 356740 h 842210"/>
                <a:gd name="connsiteX6" fmla="*/ 421105 w 673768"/>
                <a:gd name="connsiteY6" fmla="*/ 336884 h 842210"/>
                <a:gd name="connsiteX7" fmla="*/ 673768 w 673768"/>
                <a:gd name="connsiteY7" fmla="*/ 589547 h 842210"/>
                <a:gd name="connsiteX8" fmla="*/ 421105 w 673768"/>
                <a:gd name="connsiteY8" fmla="*/ 842210 h 842210"/>
                <a:gd name="connsiteX9" fmla="*/ 168442 w 673768"/>
                <a:gd name="connsiteY9" fmla="*/ 589547 h 842210"/>
                <a:gd name="connsiteX10" fmla="*/ 172282 w 673768"/>
                <a:gd name="connsiteY10" fmla="*/ 551462 h 842210"/>
                <a:gd name="connsiteX11" fmla="*/ 162426 w 673768"/>
                <a:gd name="connsiteY11" fmla="*/ 553452 h 842210"/>
                <a:gd name="connsiteX12" fmla="*/ 0 w 673768"/>
                <a:gd name="connsiteY12" fmla="*/ 391026 h 842210"/>
                <a:gd name="connsiteX13" fmla="*/ 47573 w 673768"/>
                <a:gd name="connsiteY13" fmla="*/ 276174 h 842210"/>
                <a:gd name="connsiteX14" fmla="*/ 74486 w 673768"/>
                <a:gd name="connsiteY14" fmla="*/ 258028 h 842210"/>
                <a:gd name="connsiteX15" fmla="*/ 63947 w 673768"/>
                <a:gd name="connsiteY15" fmla="*/ 224074 h 842210"/>
                <a:gd name="connsiteX16" fmla="*/ 60158 w 673768"/>
                <a:gd name="connsiteY16" fmla="*/ 186490 h 842210"/>
                <a:gd name="connsiteX17" fmla="*/ 246648 w 673768"/>
                <a:gd name="connsiteY17" fmla="*/ 0 h 84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73768" h="842210">
                  <a:moveTo>
                    <a:pt x="246648" y="0"/>
                  </a:moveTo>
                  <a:cubicBezTo>
                    <a:pt x="349644" y="0"/>
                    <a:pt x="433138" y="83494"/>
                    <a:pt x="433138" y="186490"/>
                  </a:cubicBezTo>
                  <a:cubicBezTo>
                    <a:pt x="433138" y="263737"/>
                    <a:pt x="386173" y="330014"/>
                    <a:pt x="319239" y="358325"/>
                  </a:cubicBezTo>
                  <a:lnTo>
                    <a:pt x="318289" y="358517"/>
                  </a:lnTo>
                  <a:lnTo>
                    <a:pt x="318407" y="359101"/>
                  </a:lnTo>
                  <a:lnTo>
                    <a:pt x="322757" y="356740"/>
                  </a:lnTo>
                  <a:cubicBezTo>
                    <a:pt x="352986" y="343954"/>
                    <a:pt x="386220" y="336884"/>
                    <a:pt x="421105" y="336884"/>
                  </a:cubicBezTo>
                  <a:cubicBezTo>
                    <a:pt x="560647" y="336884"/>
                    <a:pt x="673768" y="450005"/>
                    <a:pt x="673768" y="589547"/>
                  </a:cubicBezTo>
                  <a:cubicBezTo>
                    <a:pt x="673768" y="729089"/>
                    <a:pt x="560647" y="842210"/>
                    <a:pt x="421105" y="842210"/>
                  </a:cubicBezTo>
                  <a:cubicBezTo>
                    <a:pt x="281563" y="842210"/>
                    <a:pt x="168442" y="729089"/>
                    <a:pt x="168442" y="589547"/>
                  </a:cubicBezTo>
                  <a:lnTo>
                    <a:pt x="172282" y="551462"/>
                  </a:lnTo>
                  <a:lnTo>
                    <a:pt x="162426" y="553452"/>
                  </a:lnTo>
                  <a:cubicBezTo>
                    <a:pt x="72721" y="553452"/>
                    <a:pt x="0" y="480731"/>
                    <a:pt x="0" y="391026"/>
                  </a:cubicBezTo>
                  <a:cubicBezTo>
                    <a:pt x="0" y="346174"/>
                    <a:pt x="18180" y="305567"/>
                    <a:pt x="47573" y="276174"/>
                  </a:cubicBezTo>
                  <a:lnTo>
                    <a:pt x="74486" y="258028"/>
                  </a:lnTo>
                  <a:lnTo>
                    <a:pt x="63947" y="224074"/>
                  </a:lnTo>
                  <a:cubicBezTo>
                    <a:pt x="61462" y="211934"/>
                    <a:pt x="60158" y="199364"/>
                    <a:pt x="60158" y="186490"/>
                  </a:cubicBezTo>
                  <a:cubicBezTo>
                    <a:pt x="60158" y="83494"/>
                    <a:pt x="143652" y="0"/>
                    <a:pt x="246648" y="0"/>
                  </a:cubicBezTo>
                  <a:close/>
                </a:path>
              </a:pathLst>
            </a:cu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6" y="2718363"/>
            <a:ext cx="2392100" cy="161093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29" y="2623673"/>
            <a:ext cx="2247458" cy="1610936"/>
          </a:xfrm>
          <a:prstGeom prst="rect">
            <a:avLst/>
          </a:prstGeom>
        </p:spPr>
      </p:pic>
      <p:sp>
        <p:nvSpPr>
          <p:cNvPr id="23" name="Text Box 12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36337" y="4329476"/>
            <a:ext cx="1366344" cy="45881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报警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 Box 12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378949" y="4329476"/>
            <a:ext cx="1366344" cy="45881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逃生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爆炸形 1 30"/>
          <p:cNvSpPr/>
          <p:nvPr/>
        </p:nvSpPr>
        <p:spPr>
          <a:xfrm>
            <a:off x="3045460" y="2969260"/>
            <a:ext cx="4093210" cy="136017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latin typeface="汉仪舒圆黑简体" panose="00020600040101010101" charset="-122"/>
                <a:ea typeface="汉仪舒圆黑简体" panose="00020600040101010101" charset="-122"/>
              </a:rPr>
              <a:t>怎么选择？</a:t>
            </a:r>
            <a:endParaRPr lang="zh-CN" altLang="en-US" sz="2400" b="1">
              <a:latin typeface="汉仪舒圆黑简体" panose="00020600040101010101" charset="-122"/>
              <a:ea typeface="汉仪舒圆黑简体" panose="0002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0481" r="6925" b="25744"/>
          <a:stretch>
            <a:fillRect/>
          </a:stretch>
        </p:blipFill>
        <p:spPr>
          <a:xfrm>
            <a:off x="653415" y="596265"/>
            <a:ext cx="4476750" cy="654685"/>
          </a:xfrm>
          <a:prstGeom prst="rect">
            <a:avLst/>
          </a:prstGeom>
        </p:spPr>
      </p:pic>
      <p:sp>
        <p:nvSpPr>
          <p:cNvPr id="5" name="Copyright Notice"/>
          <p:cNvSpPr/>
          <p:nvPr>
            <p:custDataLst>
              <p:tags r:id="rId14"/>
            </p:custDataLst>
          </p:nvPr>
        </p:nvSpPr>
        <p:spPr bwMode="auto">
          <a:xfrm>
            <a:off x="653613" y="611668"/>
            <a:ext cx="4948861" cy="63944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735" b="1" cap="small" dirty="0">
                <a:solidFill>
                  <a:srgbClr val="DF202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遇到火灾怎么办？</a:t>
            </a:r>
            <a:endParaRPr lang="zh-CN" altLang="en-US" sz="3735" b="1" cap="small" dirty="0">
              <a:solidFill>
                <a:srgbClr val="DF202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02037" y="2811228"/>
            <a:ext cx="2499935" cy="2821408"/>
            <a:chOff x="1859467" y="2809958"/>
            <a:chExt cx="2499935" cy="2821408"/>
          </a:xfrm>
        </p:grpSpPr>
        <p:sp>
          <p:nvSpPr>
            <p:cNvPr id="29" name="Freeform 5"/>
            <p:cNvSpPr>
              <a:spLocks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1859467" y="2809958"/>
              <a:ext cx="2221880" cy="2257228"/>
            </a:xfrm>
            <a:custGeom>
              <a:avLst/>
              <a:gdLst>
                <a:gd name="T0" fmla="*/ 1115 w 1115"/>
                <a:gd name="T1" fmla="*/ 680 h 1133"/>
                <a:gd name="T2" fmla="*/ 1089 w 1115"/>
                <a:gd name="T3" fmla="*/ 624 h 1133"/>
                <a:gd name="T4" fmla="*/ 1038 w 1115"/>
                <a:gd name="T5" fmla="*/ 602 h 1133"/>
                <a:gd name="T6" fmla="*/ 936 w 1115"/>
                <a:gd name="T7" fmla="*/ 553 h 1133"/>
                <a:gd name="T8" fmla="*/ 783 w 1115"/>
                <a:gd name="T9" fmla="*/ 485 h 1133"/>
                <a:gd name="T10" fmla="*/ 644 w 1115"/>
                <a:gd name="T11" fmla="*/ 370 h 1133"/>
                <a:gd name="T12" fmla="*/ 667 w 1115"/>
                <a:gd name="T13" fmla="*/ 256 h 1133"/>
                <a:gd name="T14" fmla="*/ 674 w 1115"/>
                <a:gd name="T15" fmla="*/ 218 h 1133"/>
                <a:gd name="T16" fmla="*/ 662 w 1115"/>
                <a:gd name="T17" fmla="*/ 172 h 1133"/>
                <a:gd name="T18" fmla="*/ 626 w 1115"/>
                <a:gd name="T19" fmla="*/ 175 h 1133"/>
                <a:gd name="T20" fmla="*/ 501 w 1115"/>
                <a:gd name="T21" fmla="*/ 34 h 1133"/>
                <a:gd name="T22" fmla="*/ 429 w 1115"/>
                <a:gd name="T23" fmla="*/ 3 h 1133"/>
                <a:gd name="T24" fmla="*/ 368 w 1115"/>
                <a:gd name="T25" fmla="*/ 2 h 1133"/>
                <a:gd name="T26" fmla="*/ 325 w 1115"/>
                <a:gd name="T27" fmla="*/ 16 h 1133"/>
                <a:gd name="T28" fmla="*/ 250 w 1115"/>
                <a:gd name="T29" fmla="*/ 66 h 1133"/>
                <a:gd name="T30" fmla="*/ 179 w 1115"/>
                <a:gd name="T31" fmla="*/ 125 h 1133"/>
                <a:gd name="T32" fmla="*/ 159 w 1115"/>
                <a:gd name="T33" fmla="*/ 191 h 1133"/>
                <a:gd name="T34" fmla="*/ 143 w 1115"/>
                <a:gd name="T35" fmla="*/ 213 h 1133"/>
                <a:gd name="T36" fmla="*/ 46 w 1115"/>
                <a:gd name="T37" fmla="*/ 338 h 1133"/>
                <a:gd name="T38" fmla="*/ 176 w 1115"/>
                <a:gd name="T39" fmla="*/ 618 h 1133"/>
                <a:gd name="T40" fmla="*/ 285 w 1115"/>
                <a:gd name="T41" fmla="*/ 654 h 1133"/>
                <a:gd name="T42" fmla="*/ 270 w 1115"/>
                <a:gd name="T43" fmla="*/ 927 h 1133"/>
                <a:gd name="T44" fmla="*/ 165 w 1115"/>
                <a:gd name="T45" fmla="*/ 980 h 1133"/>
                <a:gd name="T46" fmla="*/ 219 w 1115"/>
                <a:gd name="T47" fmla="*/ 1133 h 1133"/>
                <a:gd name="T48" fmla="*/ 503 w 1115"/>
                <a:gd name="T49" fmla="*/ 1032 h 1133"/>
                <a:gd name="T50" fmla="*/ 787 w 1115"/>
                <a:gd name="T51" fmla="*/ 1111 h 1133"/>
                <a:gd name="T52" fmla="*/ 928 w 1115"/>
                <a:gd name="T53" fmla="*/ 1006 h 1133"/>
                <a:gd name="T54" fmla="*/ 1022 w 1115"/>
                <a:gd name="T55" fmla="*/ 1055 h 1133"/>
                <a:gd name="T56" fmla="*/ 923 w 1115"/>
                <a:gd name="T57" fmla="*/ 915 h 1133"/>
                <a:gd name="T58" fmla="*/ 833 w 1115"/>
                <a:gd name="T59" fmla="*/ 967 h 1133"/>
                <a:gd name="T60" fmla="*/ 804 w 1115"/>
                <a:gd name="T61" fmla="*/ 906 h 1133"/>
                <a:gd name="T62" fmla="*/ 795 w 1115"/>
                <a:gd name="T63" fmla="*/ 826 h 1133"/>
                <a:gd name="T64" fmla="*/ 760 w 1115"/>
                <a:gd name="T65" fmla="*/ 656 h 1133"/>
                <a:gd name="T66" fmla="*/ 787 w 1115"/>
                <a:gd name="T67" fmla="*/ 640 h 1133"/>
                <a:gd name="T68" fmla="*/ 941 w 1115"/>
                <a:gd name="T69" fmla="*/ 757 h 1133"/>
                <a:gd name="T70" fmla="*/ 1017 w 1115"/>
                <a:gd name="T71" fmla="*/ 758 h 1133"/>
                <a:gd name="T72" fmla="*/ 1001 w 1115"/>
                <a:gd name="T73" fmla="*/ 691 h 1133"/>
                <a:gd name="T74" fmla="*/ 1066 w 1115"/>
                <a:gd name="T75" fmla="*/ 730 h 1133"/>
                <a:gd name="T76" fmla="*/ 1031 w 1115"/>
                <a:gd name="T77" fmla="*/ 665 h 1133"/>
                <a:gd name="T78" fmla="*/ 336 w 1115"/>
                <a:gd name="T79" fmla="*/ 578 h 1133"/>
                <a:gd name="T80" fmla="*/ 338 w 1115"/>
                <a:gd name="T81" fmla="*/ 578 h 1133"/>
                <a:gd name="T82" fmla="*/ 407 w 1115"/>
                <a:gd name="T83" fmla="*/ 451 h 1133"/>
                <a:gd name="T84" fmla="*/ 397 w 1115"/>
                <a:gd name="T85" fmla="*/ 642 h 1133"/>
                <a:gd name="T86" fmla="*/ 395 w 1115"/>
                <a:gd name="T87" fmla="*/ 526 h 1133"/>
                <a:gd name="T88" fmla="*/ 347 w 1115"/>
                <a:gd name="T89" fmla="*/ 523 h 1133"/>
                <a:gd name="T90" fmla="*/ 311 w 1115"/>
                <a:gd name="T91" fmla="*/ 919 h 1133"/>
                <a:gd name="T92" fmla="*/ 482 w 1115"/>
                <a:gd name="T93" fmla="*/ 501 h 1133"/>
                <a:gd name="T94" fmla="*/ 295 w 1115"/>
                <a:gd name="T95" fmla="*/ 189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15" h="1133">
                  <a:moveTo>
                    <a:pt x="1032" y="666"/>
                  </a:moveTo>
                  <a:cubicBezTo>
                    <a:pt x="1038" y="669"/>
                    <a:pt x="1044" y="673"/>
                    <a:pt x="1053" y="678"/>
                  </a:cubicBezTo>
                  <a:cubicBezTo>
                    <a:pt x="1065" y="686"/>
                    <a:pt x="1079" y="693"/>
                    <a:pt x="1093" y="699"/>
                  </a:cubicBezTo>
                  <a:cubicBezTo>
                    <a:pt x="1098" y="694"/>
                    <a:pt x="1105" y="688"/>
                    <a:pt x="1115" y="680"/>
                  </a:cubicBezTo>
                  <a:cubicBezTo>
                    <a:pt x="1109" y="671"/>
                    <a:pt x="1094" y="660"/>
                    <a:pt x="1072" y="646"/>
                  </a:cubicBezTo>
                  <a:cubicBezTo>
                    <a:pt x="1063" y="640"/>
                    <a:pt x="1055" y="636"/>
                    <a:pt x="1049" y="632"/>
                  </a:cubicBezTo>
                  <a:cubicBezTo>
                    <a:pt x="1062" y="628"/>
                    <a:pt x="1071" y="625"/>
                    <a:pt x="1076" y="625"/>
                  </a:cubicBezTo>
                  <a:cubicBezTo>
                    <a:pt x="1076" y="624"/>
                    <a:pt x="1081" y="624"/>
                    <a:pt x="1089" y="624"/>
                  </a:cubicBezTo>
                  <a:cubicBezTo>
                    <a:pt x="1089" y="620"/>
                    <a:pt x="1089" y="617"/>
                    <a:pt x="1088" y="613"/>
                  </a:cubicBezTo>
                  <a:cubicBezTo>
                    <a:pt x="1088" y="613"/>
                    <a:pt x="1088" y="613"/>
                    <a:pt x="1088" y="613"/>
                  </a:cubicBezTo>
                  <a:cubicBezTo>
                    <a:pt x="1088" y="610"/>
                    <a:pt x="1087" y="607"/>
                    <a:pt x="1087" y="605"/>
                  </a:cubicBezTo>
                  <a:cubicBezTo>
                    <a:pt x="1066" y="604"/>
                    <a:pt x="1050" y="603"/>
                    <a:pt x="1038" y="602"/>
                  </a:cubicBezTo>
                  <a:cubicBezTo>
                    <a:pt x="1017" y="600"/>
                    <a:pt x="1000" y="596"/>
                    <a:pt x="987" y="591"/>
                  </a:cubicBezTo>
                  <a:cubicBezTo>
                    <a:pt x="985" y="589"/>
                    <a:pt x="983" y="587"/>
                    <a:pt x="980" y="584"/>
                  </a:cubicBezTo>
                  <a:cubicBezTo>
                    <a:pt x="971" y="576"/>
                    <a:pt x="960" y="568"/>
                    <a:pt x="948" y="560"/>
                  </a:cubicBezTo>
                  <a:cubicBezTo>
                    <a:pt x="944" y="558"/>
                    <a:pt x="940" y="556"/>
                    <a:pt x="936" y="553"/>
                  </a:cubicBezTo>
                  <a:cubicBezTo>
                    <a:pt x="927" y="549"/>
                    <a:pt x="919" y="545"/>
                    <a:pt x="910" y="542"/>
                  </a:cubicBezTo>
                  <a:cubicBezTo>
                    <a:pt x="907" y="540"/>
                    <a:pt x="904" y="539"/>
                    <a:pt x="901" y="538"/>
                  </a:cubicBezTo>
                  <a:cubicBezTo>
                    <a:pt x="858" y="518"/>
                    <a:pt x="820" y="501"/>
                    <a:pt x="787" y="487"/>
                  </a:cubicBezTo>
                  <a:cubicBezTo>
                    <a:pt x="786" y="486"/>
                    <a:pt x="784" y="486"/>
                    <a:pt x="783" y="485"/>
                  </a:cubicBezTo>
                  <a:cubicBezTo>
                    <a:pt x="767" y="478"/>
                    <a:pt x="752" y="472"/>
                    <a:pt x="739" y="466"/>
                  </a:cubicBezTo>
                  <a:cubicBezTo>
                    <a:pt x="723" y="459"/>
                    <a:pt x="707" y="452"/>
                    <a:pt x="692" y="446"/>
                  </a:cubicBezTo>
                  <a:cubicBezTo>
                    <a:pt x="668" y="435"/>
                    <a:pt x="645" y="425"/>
                    <a:pt x="625" y="416"/>
                  </a:cubicBezTo>
                  <a:cubicBezTo>
                    <a:pt x="635" y="399"/>
                    <a:pt x="642" y="384"/>
                    <a:pt x="644" y="370"/>
                  </a:cubicBezTo>
                  <a:cubicBezTo>
                    <a:pt x="647" y="348"/>
                    <a:pt x="648" y="324"/>
                    <a:pt x="648" y="297"/>
                  </a:cubicBezTo>
                  <a:cubicBezTo>
                    <a:pt x="649" y="283"/>
                    <a:pt x="649" y="272"/>
                    <a:pt x="648" y="265"/>
                  </a:cubicBezTo>
                  <a:cubicBezTo>
                    <a:pt x="648" y="257"/>
                    <a:pt x="646" y="252"/>
                    <a:pt x="644" y="247"/>
                  </a:cubicBezTo>
                  <a:cubicBezTo>
                    <a:pt x="653" y="250"/>
                    <a:pt x="661" y="252"/>
                    <a:pt x="667" y="256"/>
                  </a:cubicBezTo>
                  <a:cubicBezTo>
                    <a:pt x="672" y="258"/>
                    <a:pt x="678" y="259"/>
                    <a:pt x="687" y="259"/>
                  </a:cubicBezTo>
                  <a:cubicBezTo>
                    <a:pt x="693" y="259"/>
                    <a:pt x="697" y="259"/>
                    <a:pt x="697" y="259"/>
                  </a:cubicBezTo>
                  <a:cubicBezTo>
                    <a:pt x="700" y="258"/>
                    <a:pt x="702" y="255"/>
                    <a:pt x="702" y="251"/>
                  </a:cubicBezTo>
                  <a:cubicBezTo>
                    <a:pt x="702" y="242"/>
                    <a:pt x="693" y="231"/>
                    <a:pt x="674" y="218"/>
                  </a:cubicBezTo>
                  <a:cubicBezTo>
                    <a:pt x="654" y="206"/>
                    <a:pt x="643" y="199"/>
                    <a:pt x="641" y="196"/>
                  </a:cubicBezTo>
                  <a:cubicBezTo>
                    <a:pt x="642" y="196"/>
                    <a:pt x="647" y="195"/>
                    <a:pt x="657" y="193"/>
                  </a:cubicBezTo>
                  <a:cubicBezTo>
                    <a:pt x="665" y="190"/>
                    <a:pt x="670" y="188"/>
                    <a:pt x="670" y="184"/>
                  </a:cubicBezTo>
                  <a:cubicBezTo>
                    <a:pt x="669" y="176"/>
                    <a:pt x="666" y="172"/>
                    <a:pt x="662" y="172"/>
                  </a:cubicBezTo>
                  <a:cubicBezTo>
                    <a:pt x="660" y="172"/>
                    <a:pt x="657" y="173"/>
                    <a:pt x="653" y="174"/>
                  </a:cubicBezTo>
                  <a:cubicBezTo>
                    <a:pt x="649" y="176"/>
                    <a:pt x="645" y="177"/>
                    <a:pt x="641" y="177"/>
                  </a:cubicBezTo>
                  <a:cubicBezTo>
                    <a:pt x="637" y="176"/>
                    <a:pt x="632" y="176"/>
                    <a:pt x="629" y="175"/>
                  </a:cubicBezTo>
                  <a:cubicBezTo>
                    <a:pt x="628" y="175"/>
                    <a:pt x="627" y="175"/>
                    <a:pt x="626" y="175"/>
                  </a:cubicBezTo>
                  <a:cubicBezTo>
                    <a:pt x="626" y="175"/>
                    <a:pt x="625" y="175"/>
                    <a:pt x="625" y="174"/>
                  </a:cubicBezTo>
                  <a:cubicBezTo>
                    <a:pt x="607" y="165"/>
                    <a:pt x="592" y="152"/>
                    <a:pt x="580" y="136"/>
                  </a:cubicBezTo>
                  <a:cubicBezTo>
                    <a:pt x="566" y="113"/>
                    <a:pt x="555" y="95"/>
                    <a:pt x="546" y="82"/>
                  </a:cubicBezTo>
                  <a:cubicBezTo>
                    <a:pt x="537" y="66"/>
                    <a:pt x="522" y="50"/>
                    <a:pt x="501" y="34"/>
                  </a:cubicBezTo>
                  <a:cubicBezTo>
                    <a:pt x="475" y="13"/>
                    <a:pt x="453" y="3"/>
                    <a:pt x="434" y="2"/>
                  </a:cubicBezTo>
                  <a:cubicBezTo>
                    <a:pt x="432" y="2"/>
                    <a:pt x="432" y="2"/>
                    <a:pt x="432" y="2"/>
                  </a:cubicBezTo>
                  <a:cubicBezTo>
                    <a:pt x="431" y="3"/>
                    <a:pt x="431" y="3"/>
                    <a:pt x="431" y="3"/>
                  </a:cubicBezTo>
                  <a:cubicBezTo>
                    <a:pt x="430" y="3"/>
                    <a:pt x="430" y="3"/>
                    <a:pt x="429" y="3"/>
                  </a:cubicBezTo>
                  <a:cubicBezTo>
                    <a:pt x="428" y="3"/>
                    <a:pt x="427" y="3"/>
                    <a:pt x="426" y="3"/>
                  </a:cubicBezTo>
                  <a:cubicBezTo>
                    <a:pt x="426" y="2"/>
                    <a:pt x="426" y="2"/>
                    <a:pt x="426" y="2"/>
                  </a:cubicBezTo>
                  <a:cubicBezTo>
                    <a:pt x="423" y="1"/>
                    <a:pt x="412" y="1"/>
                    <a:pt x="395" y="1"/>
                  </a:cubicBezTo>
                  <a:cubicBezTo>
                    <a:pt x="387" y="0"/>
                    <a:pt x="378" y="1"/>
                    <a:pt x="368" y="2"/>
                  </a:cubicBezTo>
                  <a:cubicBezTo>
                    <a:pt x="367" y="2"/>
                    <a:pt x="367" y="2"/>
                    <a:pt x="366" y="2"/>
                  </a:cubicBezTo>
                  <a:cubicBezTo>
                    <a:pt x="356" y="4"/>
                    <a:pt x="346" y="6"/>
                    <a:pt x="338" y="10"/>
                  </a:cubicBezTo>
                  <a:cubicBezTo>
                    <a:pt x="338" y="11"/>
                    <a:pt x="338" y="11"/>
                    <a:pt x="338" y="11"/>
                  </a:cubicBezTo>
                  <a:cubicBezTo>
                    <a:pt x="334" y="13"/>
                    <a:pt x="330" y="14"/>
                    <a:pt x="325" y="16"/>
                  </a:cubicBezTo>
                  <a:cubicBezTo>
                    <a:pt x="322" y="17"/>
                    <a:pt x="319" y="18"/>
                    <a:pt x="316" y="19"/>
                  </a:cubicBezTo>
                  <a:cubicBezTo>
                    <a:pt x="301" y="25"/>
                    <a:pt x="287" y="33"/>
                    <a:pt x="274" y="44"/>
                  </a:cubicBezTo>
                  <a:cubicBezTo>
                    <a:pt x="263" y="52"/>
                    <a:pt x="255" y="60"/>
                    <a:pt x="250" y="68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19" y="66"/>
                    <a:pt x="219" y="66"/>
                    <a:pt x="219" y="66"/>
                  </a:cubicBezTo>
                  <a:cubicBezTo>
                    <a:pt x="212" y="69"/>
                    <a:pt x="202" y="73"/>
                    <a:pt x="188" y="81"/>
                  </a:cubicBezTo>
                  <a:cubicBezTo>
                    <a:pt x="172" y="91"/>
                    <a:pt x="164" y="98"/>
                    <a:pt x="164" y="103"/>
                  </a:cubicBezTo>
                  <a:cubicBezTo>
                    <a:pt x="164" y="114"/>
                    <a:pt x="169" y="121"/>
                    <a:pt x="179" y="125"/>
                  </a:cubicBezTo>
                  <a:cubicBezTo>
                    <a:pt x="185" y="127"/>
                    <a:pt x="195" y="128"/>
                    <a:pt x="209" y="128"/>
                  </a:cubicBezTo>
                  <a:cubicBezTo>
                    <a:pt x="212" y="128"/>
                    <a:pt x="215" y="128"/>
                    <a:pt x="218" y="127"/>
                  </a:cubicBezTo>
                  <a:cubicBezTo>
                    <a:pt x="211" y="133"/>
                    <a:pt x="205" y="139"/>
                    <a:pt x="198" y="146"/>
                  </a:cubicBezTo>
                  <a:cubicBezTo>
                    <a:pt x="185" y="159"/>
                    <a:pt x="172" y="175"/>
                    <a:pt x="159" y="191"/>
                  </a:cubicBezTo>
                  <a:cubicBezTo>
                    <a:pt x="154" y="198"/>
                    <a:pt x="149" y="205"/>
                    <a:pt x="144" y="211"/>
                  </a:cubicBezTo>
                  <a:cubicBezTo>
                    <a:pt x="146" y="213"/>
                    <a:pt x="146" y="213"/>
                    <a:pt x="146" y="213"/>
                  </a:cubicBezTo>
                  <a:cubicBezTo>
                    <a:pt x="146" y="213"/>
                    <a:pt x="146" y="213"/>
                    <a:pt x="146" y="213"/>
                  </a:cubicBezTo>
                  <a:cubicBezTo>
                    <a:pt x="143" y="213"/>
                    <a:pt x="143" y="213"/>
                    <a:pt x="143" y="213"/>
                  </a:cubicBezTo>
                  <a:cubicBezTo>
                    <a:pt x="115" y="223"/>
                    <a:pt x="87" y="240"/>
                    <a:pt x="60" y="262"/>
                  </a:cubicBezTo>
                  <a:cubicBezTo>
                    <a:pt x="59" y="265"/>
                    <a:pt x="59" y="267"/>
                    <a:pt x="58" y="270"/>
                  </a:cubicBezTo>
                  <a:cubicBezTo>
                    <a:pt x="54" y="292"/>
                    <a:pt x="51" y="311"/>
                    <a:pt x="49" y="328"/>
                  </a:cubicBezTo>
                  <a:cubicBezTo>
                    <a:pt x="48" y="331"/>
                    <a:pt x="47" y="334"/>
                    <a:pt x="46" y="338"/>
                  </a:cubicBezTo>
                  <a:cubicBezTo>
                    <a:pt x="39" y="357"/>
                    <a:pt x="31" y="384"/>
                    <a:pt x="21" y="419"/>
                  </a:cubicBezTo>
                  <a:cubicBezTo>
                    <a:pt x="6" y="476"/>
                    <a:pt x="0" y="533"/>
                    <a:pt x="2" y="589"/>
                  </a:cubicBezTo>
                  <a:cubicBezTo>
                    <a:pt x="41" y="601"/>
                    <a:pt x="66" y="608"/>
                    <a:pt x="76" y="610"/>
                  </a:cubicBezTo>
                  <a:cubicBezTo>
                    <a:pt x="107" y="616"/>
                    <a:pt x="141" y="619"/>
                    <a:pt x="176" y="618"/>
                  </a:cubicBezTo>
                  <a:cubicBezTo>
                    <a:pt x="179" y="617"/>
                    <a:pt x="181" y="617"/>
                    <a:pt x="183" y="617"/>
                  </a:cubicBezTo>
                  <a:cubicBezTo>
                    <a:pt x="183" y="619"/>
                    <a:pt x="183" y="624"/>
                    <a:pt x="183" y="632"/>
                  </a:cubicBezTo>
                  <a:cubicBezTo>
                    <a:pt x="196" y="637"/>
                    <a:pt x="205" y="639"/>
                    <a:pt x="212" y="641"/>
                  </a:cubicBezTo>
                  <a:cubicBezTo>
                    <a:pt x="223" y="643"/>
                    <a:pt x="247" y="648"/>
                    <a:pt x="285" y="654"/>
                  </a:cubicBezTo>
                  <a:cubicBezTo>
                    <a:pt x="287" y="683"/>
                    <a:pt x="294" y="771"/>
                    <a:pt x="307" y="920"/>
                  </a:cubicBezTo>
                  <a:cubicBezTo>
                    <a:pt x="304" y="920"/>
                    <a:pt x="301" y="921"/>
                    <a:pt x="296" y="922"/>
                  </a:cubicBezTo>
                  <a:cubicBezTo>
                    <a:pt x="295" y="922"/>
                    <a:pt x="294" y="922"/>
                    <a:pt x="294" y="922"/>
                  </a:cubicBezTo>
                  <a:cubicBezTo>
                    <a:pt x="288" y="924"/>
                    <a:pt x="280" y="925"/>
                    <a:pt x="270" y="927"/>
                  </a:cubicBezTo>
                  <a:cubicBezTo>
                    <a:pt x="249" y="945"/>
                    <a:pt x="222" y="971"/>
                    <a:pt x="188" y="1006"/>
                  </a:cubicBezTo>
                  <a:cubicBezTo>
                    <a:pt x="190" y="1010"/>
                    <a:pt x="193" y="1013"/>
                    <a:pt x="195" y="1017"/>
                  </a:cubicBezTo>
                  <a:cubicBezTo>
                    <a:pt x="192" y="1014"/>
                    <a:pt x="189" y="1010"/>
                    <a:pt x="187" y="1007"/>
                  </a:cubicBezTo>
                  <a:cubicBezTo>
                    <a:pt x="179" y="997"/>
                    <a:pt x="172" y="988"/>
                    <a:pt x="165" y="980"/>
                  </a:cubicBezTo>
                  <a:cubicBezTo>
                    <a:pt x="154" y="969"/>
                    <a:pt x="146" y="958"/>
                    <a:pt x="138" y="947"/>
                  </a:cubicBezTo>
                  <a:cubicBezTo>
                    <a:pt x="135" y="949"/>
                    <a:pt x="132" y="951"/>
                    <a:pt x="131" y="952"/>
                  </a:cubicBezTo>
                  <a:cubicBezTo>
                    <a:pt x="135" y="967"/>
                    <a:pt x="145" y="992"/>
                    <a:pt x="161" y="1026"/>
                  </a:cubicBezTo>
                  <a:cubicBezTo>
                    <a:pt x="181" y="1074"/>
                    <a:pt x="201" y="1110"/>
                    <a:pt x="219" y="1133"/>
                  </a:cubicBezTo>
                  <a:cubicBezTo>
                    <a:pt x="229" y="1125"/>
                    <a:pt x="239" y="1118"/>
                    <a:pt x="249" y="1110"/>
                  </a:cubicBezTo>
                  <a:cubicBezTo>
                    <a:pt x="255" y="1106"/>
                    <a:pt x="261" y="1102"/>
                    <a:pt x="267" y="1097"/>
                  </a:cubicBezTo>
                  <a:cubicBezTo>
                    <a:pt x="280" y="1087"/>
                    <a:pt x="303" y="1069"/>
                    <a:pt x="335" y="1043"/>
                  </a:cubicBezTo>
                  <a:cubicBezTo>
                    <a:pt x="375" y="1040"/>
                    <a:pt x="431" y="1036"/>
                    <a:pt x="503" y="1032"/>
                  </a:cubicBezTo>
                  <a:cubicBezTo>
                    <a:pt x="518" y="1031"/>
                    <a:pt x="533" y="1030"/>
                    <a:pt x="548" y="1029"/>
                  </a:cubicBezTo>
                  <a:cubicBezTo>
                    <a:pt x="550" y="1029"/>
                    <a:pt x="551" y="1028"/>
                    <a:pt x="553" y="1028"/>
                  </a:cubicBezTo>
                  <a:cubicBezTo>
                    <a:pt x="584" y="1039"/>
                    <a:pt x="617" y="1050"/>
                    <a:pt x="650" y="1061"/>
                  </a:cubicBezTo>
                  <a:cubicBezTo>
                    <a:pt x="688" y="1074"/>
                    <a:pt x="734" y="1090"/>
                    <a:pt x="787" y="1111"/>
                  </a:cubicBezTo>
                  <a:cubicBezTo>
                    <a:pt x="791" y="1113"/>
                    <a:pt x="795" y="1114"/>
                    <a:pt x="799" y="1116"/>
                  </a:cubicBezTo>
                  <a:cubicBezTo>
                    <a:pt x="801" y="1114"/>
                    <a:pt x="803" y="1111"/>
                    <a:pt x="805" y="1109"/>
                  </a:cubicBezTo>
                  <a:cubicBezTo>
                    <a:pt x="815" y="1100"/>
                    <a:pt x="828" y="1088"/>
                    <a:pt x="845" y="1073"/>
                  </a:cubicBezTo>
                  <a:cubicBezTo>
                    <a:pt x="874" y="1048"/>
                    <a:pt x="901" y="1025"/>
                    <a:pt x="928" y="1006"/>
                  </a:cubicBezTo>
                  <a:cubicBezTo>
                    <a:pt x="934" y="1011"/>
                    <a:pt x="947" y="1021"/>
                    <a:pt x="966" y="1035"/>
                  </a:cubicBezTo>
                  <a:cubicBezTo>
                    <a:pt x="980" y="1046"/>
                    <a:pt x="992" y="1057"/>
                    <a:pt x="1000" y="1067"/>
                  </a:cubicBezTo>
                  <a:cubicBezTo>
                    <a:pt x="1003" y="1065"/>
                    <a:pt x="1007" y="1063"/>
                    <a:pt x="1011" y="1061"/>
                  </a:cubicBezTo>
                  <a:cubicBezTo>
                    <a:pt x="1015" y="1059"/>
                    <a:pt x="1019" y="1057"/>
                    <a:pt x="1022" y="1055"/>
                  </a:cubicBezTo>
                  <a:cubicBezTo>
                    <a:pt x="1011" y="1036"/>
                    <a:pt x="1004" y="1020"/>
                    <a:pt x="999" y="1008"/>
                  </a:cubicBezTo>
                  <a:cubicBezTo>
                    <a:pt x="995" y="997"/>
                    <a:pt x="991" y="985"/>
                    <a:pt x="985" y="970"/>
                  </a:cubicBezTo>
                  <a:cubicBezTo>
                    <a:pt x="972" y="938"/>
                    <a:pt x="964" y="916"/>
                    <a:pt x="959" y="906"/>
                  </a:cubicBezTo>
                  <a:cubicBezTo>
                    <a:pt x="946" y="908"/>
                    <a:pt x="934" y="911"/>
                    <a:pt x="923" y="915"/>
                  </a:cubicBezTo>
                  <a:cubicBezTo>
                    <a:pt x="924" y="916"/>
                    <a:pt x="924" y="916"/>
                    <a:pt x="924" y="916"/>
                  </a:cubicBezTo>
                  <a:cubicBezTo>
                    <a:pt x="918" y="916"/>
                    <a:pt x="918" y="916"/>
                    <a:pt x="918" y="916"/>
                  </a:cubicBezTo>
                  <a:cubicBezTo>
                    <a:pt x="917" y="917"/>
                    <a:pt x="917" y="917"/>
                    <a:pt x="916" y="917"/>
                  </a:cubicBezTo>
                  <a:cubicBezTo>
                    <a:pt x="882" y="928"/>
                    <a:pt x="855" y="945"/>
                    <a:pt x="833" y="967"/>
                  </a:cubicBezTo>
                  <a:cubicBezTo>
                    <a:pt x="829" y="971"/>
                    <a:pt x="826" y="975"/>
                    <a:pt x="823" y="979"/>
                  </a:cubicBezTo>
                  <a:cubicBezTo>
                    <a:pt x="816" y="956"/>
                    <a:pt x="811" y="940"/>
                    <a:pt x="810" y="931"/>
                  </a:cubicBezTo>
                  <a:cubicBezTo>
                    <a:pt x="809" y="929"/>
                    <a:pt x="809" y="927"/>
                    <a:pt x="809" y="925"/>
                  </a:cubicBezTo>
                  <a:cubicBezTo>
                    <a:pt x="804" y="906"/>
                    <a:pt x="804" y="906"/>
                    <a:pt x="804" y="906"/>
                  </a:cubicBezTo>
                  <a:cubicBezTo>
                    <a:pt x="807" y="894"/>
                    <a:pt x="808" y="884"/>
                    <a:pt x="807" y="875"/>
                  </a:cubicBezTo>
                  <a:cubicBezTo>
                    <a:pt x="803" y="875"/>
                    <a:pt x="803" y="875"/>
                    <a:pt x="803" y="875"/>
                  </a:cubicBezTo>
                  <a:cubicBezTo>
                    <a:pt x="802" y="868"/>
                    <a:pt x="801" y="862"/>
                    <a:pt x="800" y="855"/>
                  </a:cubicBezTo>
                  <a:cubicBezTo>
                    <a:pt x="798" y="845"/>
                    <a:pt x="797" y="836"/>
                    <a:pt x="795" y="826"/>
                  </a:cubicBezTo>
                  <a:cubicBezTo>
                    <a:pt x="795" y="824"/>
                    <a:pt x="794" y="822"/>
                    <a:pt x="794" y="819"/>
                  </a:cubicBezTo>
                  <a:cubicBezTo>
                    <a:pt x="792" y="807"/>
                    <a:pt x="789" y="794"/>
                    <a:pt x="787" y="783"/>
                  </a:cubicBezTo>
                  <a:cubicBezTo>
                    <a:pt x="776" y="724"/>
                    <a:pt x="767" y="682"/>
                    <a:pt x="760" y="658"/>
                  </a:cubicBezTo>
                  <a:cubicBezTo>
                    <a:pt x="760" y="657"/>
                    <a:pt x="760" y="656"/>
                    <a:pt x="760" y="656"/>
                  </a:cubicBezTo>
                  <a:cubicBezTo>
                    <a:pt x="759" y="655"/>
                    <a:pt x="759" y="654"/>
                    <a:pt x="758" y="653"/>
                  </a:cubicBezTo>
                  <a:cubicBezTo>
                    <a:pt x="754" y="645"/>
                    <a:pt x="752" y="639"/>
                    <a:pt x="751" y="634"/>
                  </a:cubicBezTo>
                  <a:cubicBezTo>
                    <a:pt x="753" y="634"/>
                    <a:pt x="755" y="634"/>
                    <a:pt x="757" y="634"/>
                  </a:cubicBezTo>
                  <a:cubicBezTo>
                    <a:pt x="767" y="636"/>
                    <a:pt x="777" y="638"/>
                    <a:pt x="787" y="640"/>
                  </a:cubicBezTo>
                  <a:cubicBezTo>
                    <a:pt x="833" y="648"/>
                    <a:pt x="875" y="657"/>
                    <a:pt x="912" y="668"/>
                  </a:cubicBezTo>
                  <a:cubicBezTo>
                    <a:pt x="910" y="751"/>
                    <a:pt x="910" y="751"/>
                    <a:pt x="910" y="751"/>
                  </a:cubicBezTo>
                  <a:cubicBezTo>
                    <a:pt x="913" y="751"/>
                    <a:pt x="918" y="752"/>
                    <a:pt x="925" y="754"/>
                  </a:cubicBezTo>
                  <a:cubicBezTo>
                    <a:pt x="933" y="756"/>
                    <a:pt x="938" y="757"/>
                    <a:pt x="941" y="757"/>
                  </a:cubicBezTo>
                  <a:cubicBezTo>
                    <a:pt x="941" y="752"/>
                    <a:pt x="943" y="746"/>
                    <a:pt x="946" y="738"/>
                  </a:cubicBezTo>
                  <a:cubicBezTo>
                    <a:pt x="948" y="732"/>
                    <a:pt x="952" y="723"/>
                    <a:pt x="957" y="712"/>
                  </a:cubicBezTo>
                  <a:cubicBezTo>
                    <a:pt x="963" y="715"/>
                    <a:pt x="969" y="721"/>
                    <a:pt x="978" y="727"/>
                  </a:cubicBezTo>
                  <a:cubicBezTo>
                    <a:pt x="979" y="728"/>
                    <a:pt x="992" y="738"/>
                    <a:pt x="1017" y="758"/>
                  </a:cubicBezTo>
                  <a:cubicBezTo>
                    <a:pt x="1019" y="757"/>
                    <a:pt x="1021" y="756"/>
                    <a:pt x="1023" y="754"/>
                  </a:cubicBezTo>
                  <a:cubicBezTo>
                    <a:pt x="1025" y="753"/>
                    <a:pt x="1026" y="752"/>
                    <a:pt x="1028" y="751"/>
                  </a:cubicBezTo>
                  <a:cubicBezTo>
                    <a:pt x="1023" y="741"/>
                    <a:pt x="1019" y="733"/>
                    <a:pt x="1016" y="727"/>
                  </a:cubicBezTo>
                  <a:cubicBezTo>
                    <a:pt x="1009" y="714"/>
                    <a:pt x="1004" y="702"/>
                    <a:pt x="1001" y="691"/>
                  </a:cubicBezTo>
                  <a:cubicBezTo>
                    <a:pt x="1011" y="697"/>
                    <a:pt x="1020" y="705"/>
                    <a:pt x="1029" y="713"/>
                  </a:cubicBezTo>
                  <a:cubicBezTo>
                    <a:pt x="1039" y="723"/>
                    <a:pt x="1045" y="732"/>
                    <a:pt x="1049" y="741"/>
                  </a:cubicBezTo>
                  <a:cubicBezTo>
                    <a:pt x="1051" y="739"/>
                    <a:pt x="1055" y="737"/>
                    <a:pt x="1060" y="734"/>
                  </a:cubicBezTo>
                  <a:cubicBezTo>
                    <a:pt x="1062" y="733"/>
                    <a:pt x="1064" y="731"/>
                    <a:pt x="1066" y="730"/>
                  </a:cubicBezTo>
                  <a:cubicBezTo>
                    <a:pt x="1067" y="729"/>
                    <a:pt x="1069" y="729"/>
                    <a:pt x="1070" y="728"/>
                  </a:cubicBezTo>
                  <a:cubicBezTo>
                    <a:pt x="1065" y="722"/>
                    <a:pt x="1060" y="714"/>
                    <a:pt x="1053" y="704"/>
                  </a:cubicBezTo>
                  <a:cubicBezTo>
                    <a:pt x="1040" y="684"/>
                    <a:pt x="1032" y="672"/>
                    <a:pt x="1029" y="669"/>
                  </a:cubicBezTo>
                  <a:cubicBezTo>
                    <a:pt x="1031" y="665"/>
                    <a:pt x="1031" y="665"/>
                    <a:pt x="1031" y="665"/>
                  </a:cubicBezTo>
                  <a:cubicBezTo>
                    <a:pt x="1031" y="666"/>
                    <a:pt x="1032" y="666"/>
                    <a:pt x="1032" y="666"/>
                  </a:cubicBezTo>
                  <a:close/>
                  <a:moveTo>
                    <a:pt x="338" y="578"/>
                  </a:moveTo>
                  <a:cubicBezTo>
                    <a:pt x="337" y="578"/>
                    <a:pt x="337" y="578"/>
                    <a:pt x="337" y="579"/>
                  </a:cubicBezTo>
                  <a:cubicBezTo>
                    <a:pt x="337" y="578"/>
                    <a:pt x="336" y="578"/>
                    <a:pt x="336" y="578"/>
                  </a:cubicBezTo>
                  <a:cubicBezTo>
                    <a:pt x="336" y="577"/>
                    <a:pt x="336" y="577"/>
                    <a:pt x="336" y="577"/>
                  </a:cubicBezTo>
                  <a:cubicBezTo>
                    <a:pt x="336" y="577"/>
                    <a:pt x="336" y="577"/>
                    <a:pt x="336" y="577"/>
                  </a:cubicBezTo>
                  <a:cubicBezTo>
                    <a:pt x="336" y="578"/>
                    <a:pt x="336" y="578"/>
                    <a:pt x="336" y="578"/>
                  </a:cubicBezTo>
                  <a:lnTo>
                    <a:pt x="338" y="578"/>
                  </a:lnTo>
                  <a:close/>
                  <a:moveTo>
                    <a:pt x="406" y="454"/>
                  </a:moveTo>
                  <a:cubicBezTo>
                    <a:pt x="406" y="455"/>
                    <a:pt x="406" y="455"/>
                    <a:pt x="406" y="455"/>
                  </a:cubicBezTo>
                  <a:cubicBezTo>
                    <a:pt x="404" y="455"/>
                    <a:pt x="403" y="455"/>
                    <a:pt x="402" y="455"/>
                  </a:cubicBezTo>
                  <a:cubicBezTo>
                    <a:pt x="403" y="453"/>
                    <a:pt x="404" y="452"/>
                    <a:pt x="407" y="451"/>
                  </a:cubicBezTo>
                  <a:cubicBezTo>
                    <a:pt x="406" y="452"/>
                    <a:pt x="406" y="453"/>
                    <a:pt x="406" y="454"/>
                  </a:cubicBezTo>
                  <a:close/>
                  <a:moveTo>
                    <a:pt x="397" y="641"/>
                  </a:moveTo>
                  <a:cubicBezTo>
                    <a:pt x="398" y="641"/>
                    <a:pt x="399" y="641"/>
                    <a:pt x="400" y="641"/>
                  </a:cubicBezTo>
                  <a:cubicBezTo>
                    <a:pt x="399" y="641"/>
                    <a:pt x="398" y="642"/>
                    <a:pt x="397" y="642"/>
                  </a:cubicBezTo>
                  <a:lnTo>
                    <a:pt x="397" y="641"/>
                  </a:lnTo>
                  <a:close/>
                  <a:moveTo>
                    <a:pt x="395" y="527"/>
                  </a:moveTo>
                  <a:cubicBezTo>
                    <a:pt x="395" y="526"/>
                    <a:pt x="395" y="526"/>
                    <a:pt x="395" y="526"/>
                  </a:cubicBezTo>
                  <a:cubicBezTo>
                    <a:pt x="395" y="526"/>
                    <a:pt x="395" y="526"/>
                    <a:pt x="395" y="526"/>
                  </a:cubicBezTo>
                  <a:cubicBezTo>
                    <a:pt x="395" y="526"/>
                    <a:pt x="395" y="527"/>
                    <a:pt x="395" y="527"/>
                  </a:cubicBezTo>
                  <a:close/>
                  <a:moveTo>
                    <a:pt x="349" y="522"/>
                  </a:moveTo>
                  <a:cubicBezTo>
                    <a:pt x="349" y="522"/>
                    <a:pt x="349" y="522"/>
                    <a:pt x="349" y="523"/>
                  </a:cubicBezTo>
                  <a:cubicBezTo>
                    <a:pt x="347" y="523"/>
                    <a:pt x="347" y="523"/>
                    <a:pt x="347" y="523"/>
                  </a:cubicBezTo>
                  <a:cubicBezTo>
                    <a:pt x="348" y="522"/>
                    <a:pt x="348" y="522"/>
                    <a:pt x="349" y="522"/>
                  </a:cubicBezTo>
                  <a:close/>
                  <a:moveTo>
                    <a:pt x="320" y="919"/>
                  </a:moveTo>
                  <a:cubicBezTo>
                    <a:pt x="319" y="919"/>
                    <a:pt x="318" y="920"/>
                    <a:pt x="317" y="921"/>
                  </a:cubicBezTo>
                  <a:cubicBezTo>
                    <a:pt x="311" y="919"/>
                    <a:pt x="311" y="919"/>
                    <a:pt x="311" y="919"/>
                  </a:cubicBezTo>
                  <a:lnTo>
                    <a:pt x="320" y="919"/>
                  </a:lnTo>
                  <a:close/>
                  <a:moveTo>
                    <a:pt x="481" y="501"/>
                  </a:moveTo>
                  <a:cubicBezTo>
                    <a:pt x="481" y="500"/>
                    <a:pt x="481" y="500"/>
                    <a:pt x="482" y="500"/>
                  </a:cubicBezTo>
                  <a:cubicBezTo>
                    <a:pt x="482" y="501"/>
                    <a:pt x="482" y="501"/>
                    <a:pt x="482" y="501"/>
                  </a:cubicBezTo>
                  <a:cubicBezTo>
                    <a:pt x="481" y="501"/>
                    <a:pt x="481" y="501"/>
                    <a:pt x="481" y="501"/>
                  </a:cubicBezTo>
                  <a:cubicBezTo>
                    <a:pt x="481" y="501"/>
                    <a:pt x="481" y="501"/>
                    <a:pt x="481" y="501"/>
                  </a:cubicBezTo>
                  <a:close/>
                  <a:moveTo>
                    <a:pt x="296" y="186"/>
                  </a:moveTo>
                  <a:cubicBezTo>
                    <a:pt x="295" y="187"/>
                    <a:pt x="295" y="188"/>
                    <a:pt x="295" y="189"/>
                  </a:cubicBezTo>
                  <a:cubicBezTo>
                    <a:pt x="291" y="188"/>
                    <a:pt x="291" y="188"/>
                    <a:pt x="291" y="188"/>
                  </a:cubicBezTo>
                  <a:cubicBezTo>
                    <a:pt x="293" y="188"/>
                    <a:pt x="294" y="187"/>
                    <a:pt x="296" y="186"/>
                  </a:cubicBezTo>
                  <a:close/>
                </a:path>
              </a:pathLst>
            </a:custGeom>
            <a:solidFill>
              <a:srgbClr val="09305B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926" y="2980139"/>
              <a:ext cx="2339476" cy="2380956"/>
            </a:xfrm>
            <a:prstGeom prst="rect">
              <a:avLst/>
            </a:prstGeom>
          </p:spPr>
        </p:pic>
        <p:sp>
          <p:nvSpPr>
            <p:cNvPr id="30" name="椭圆 29"/>
            <p:cNvSpPr/>
            <p:nvPr>
              <p:custDataLst>
                <p:tags r:id="rId4"/>
              </p:custDataLst>
            </p:nvPr>
          </p:nvSpPr>
          <p:spPr>
            <a:xfrm>
              <a:off x="2308303" y="5397190"/>
              <a:ext cx="1817649" cy="234176"/>
            </a:xfrm>
            <a:prstGeom prst="ellipse">
              <a:avLst/>
            </a:prstGeom>
            <a:solidFill>
              <a:srgbClr val="09305B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914959" y="2624532"/>
            <a:ext cx="2463133" cy="3007113"/>
            <a:chOff x="5210869" y="2308302"/>
            <a:chExt cx="2463133" cy="3007113"/>
          </a:xfrm>
        </p:grpSpPr>
        <p:sp>
          <p:nvSpPr>
            <p:cNvPr id="35" name="Freeform 9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5210869" y="2430966"/>
              <a:ext cx="2137121" cy="2432127"/>
            </a:xfrm>
            <a:custGeom>
              <a:avLst/>
              <a:gdLst>
                <a:gd name="T0" fmla="*/ 983 w 1076"/>
                <a:gd name="T1" fmla="*/ 1061 h 1226"/>
                <a:gd name="T2" fmla="*/ 764 w 1076"/>
                <a:gd name="T3" fmla="*/ 831 h 1226"/>
                <a:gd name="T4" fmla="*/ 744 w 1076"/>
                <a:gd name="T5" fmla="*/ 763 h 1226"/>
                <a:gd name="T6" fmla="*/ 714 w 1076"/>
                <a:gd name="T7" fmla="*/ 655 h 1226"/>
                <a:gd name="T8" fmla="*/ 717 w 1076"/>
                <a:gd name="T9" fmla="*/ 658 h 1226"/>
                <a:gd name="T10" fmla="*/ 934 w 1076"/>
                <a:gd name="T11" fmla="*/ 576 h 1226"/>
                <a:gd name="T12" fmla="*/ 922 w 1076"/>
                <a:gd name="T13" fmla="*/ 388 h 1226"/>
                <a:gd name="T14" fmla="*/ 926 w 1076"/>
                <a:gd name="T15" fmla="*/ 385 h 1226"/>
                <a:gd name="T16" fmla="*/ 944 w 1076"/>
                <a:gd name="T17" fmla="*/ 365 h 1226"/>
                <a:gd name="T18" fmla="*/ 940 w 1076"/>
                <a:gd name="T19" fmla="*/ 327 h 1226"/>
                <a:gd name="T20" fmla="*/ 965 w 1076"/>
                <a:gd name="T21" fmla="*/ 312 h 1226"/>
                <a:gd name="T22" fmla="*/ 883 w 1076"/>
                <a:gd name="T23" fmla="*/ 211 h 1226"/>
                <a:gd name="T24" fmla="*/ 851 w 1076"/>
                <a:gd name="T25" fmla="*/ 229 h 1226"/>
                <a:gd name="T26" fmla="*/ 827 w 1076"/>
                <a:gd name="T27" fmla="*/ 375 h 1226"/>
                <a:gd name="T28" fmla="*/ 817 w 1076"/>
                <a:gd name="T29" fmla="*/ 476 h 1226"/>
                <a:gd name="T30" fmla="*/ 658 w 1076"/>
                <a:gd name="T31" fmla="*/ 472 h 1226"/>
                <a:gd name="T32" fmla="*/ 726 w 1076"/>
                <a:gd name="T33" fmla="*/ 256 h 1226"/>
                <a:gd name="T34" fmla="*/ 719 w 1076"/>
                <a:gd name="T35" fmla="*/ 214 h 1226"/>
                <a:gd name="T36" fmla="*/ 694 w 1076"/>
                <a:gd name="T37" fmla="*/ 165 h 1226"/>
                <a:gd name="T38" fmla="*/ 485 w 1076"/>
                <a:gd name="T39" fmla="*/ 47 h 1226"/>
                <a:gd name="T40" fmla="*/ 483 w 1076"/>
                <a:gd name="T41" fmla="*/ 49 h 1226"/>
                <a:gd name="T42" fmla="*/ 480 w 1076"/>
                <a:gd name="T43" fmla="*/ 47 h 1226"/>
                <a:gd name="T44" fmla="*/ 533 w 1076"/>
                <a:gd name="T45" fmla="*/ 22 h 1226"/>
                <a:gd name="T46" fmla="*/ 452 w 1076"/>
                <a:gd name="T47" fmla="*/ 19 h 1226"/>
                <a:gd name="T48" fmla="*/ 343 w 1076"/>
                <a:gd name="T49" fmla="*/ 56 h 1226"/>
                <a:gd name="T50" fmla="*/ 376 w 1076"/>
                <a:gd name="T51" fmla="*/ 18 h 1226"/>
                <a:gd name="T52" fmla="*/ 247 w 1076"/>
                <a:gd name="T53" fmla="*/ 120 h 1226"/>
                <a:gd name="T54" fmla="*/ 227 w 1076"/>
                <a:gd name="T55" fmla="*/ 145 h 1226"/>
                <a:gd name="T56" fmla="*/ 223 w 1076"/>
                <a:gd name="T57" fmla="*/ 152 h 1226"/>
                <a:gd name="T58" fmla="*/ 210 w 1076"/>
                <a:gd name="T59" fmla="*/ 205 h 1226"/>
                <a:gd name="T60" fmla="*/ 212 w 1076"/>
                <a:gd name="T61" fmla="*/ 229 h 1226"/>
                <a:gd name="T62" fmla="*/ 230 w 1076"/>
                <a:gd name="T63" fmla="*/ 295 h 1226"/>
                <a:gd name="T64" fmla="*/ 241 w 1076"/>
                <a:gd name="T65" fmla="*/ 325 h 1226"/>
                <a:gd name="T66" fmla="*/ 274 w 1076"/>
                <a:gd name="T67" fmla="*/ 390 h 1226"/>
                <a:gd name="T68" fmla="*/ 265 w 1076"/>
                <a:gd name="T69" fmla="*/ 403 h 1226"/>
                <a:gd name="T70" fmla="*/ 89 w 1076"/>
                <a:gd name="T71" fmla="*/ 399 h 1226"/>
                <a:gd name="T72" fmla="*/ 84 w 1076"/>
                <a:gd name="T73" fmla="*/ 404 h 1226"/>
                <a:gd name="T74" fmla="*/ 67 w 1076"/>
                <a:gd name="T75" fmla="*/ 547 h 1226"/>
                <a:gd name="T76" fmla="*/ 69 w 1076"/>
                <a:gd name="T77" fmla="*/ 592 h 1226"/>
                <a:gd name="T78" fmla="*/ 65 w 1076"/>
                <a:gd name="T79" fmla="*/ 697 h 1226"/>
                <a:gd name="T80" fmla="*/ 101 w 1076"/>
                <a:gd name="T81" fmla="*/ 918 h 1226"/>
                <a:gd name="T82" fmla="*/ 366 w 1076"/>
                <a:gd name="T83" fmla="*/ 931 h 1226"/>
                <a:gd name="T84" fmla="*/ 329 w 1076"/>
                <a:gd name="T85" fmla="*/ 998 h 1226"/>
                <a:gd name="T86" fmla="*/ 149 w 1076"/>
                <a:gd name="T87" fmla="*/ 1138 h 1226"/>
                <a:gd name="T88" fmla="*/ 201 w 1076"/>
                <a:gd name="T89" fmla="*/ 1080 h 1226"/>
                <a:gd name="T90" fmla="*/ 562 w 1076"/>
                <a:gd name="T91" fmla="*/ 1026 h 1226"/>
                <a:gd name="T92" fmla="*/ 917 w 1076"/>
                <a:gd name="T93" fmla="*/ 1183 h 1226"/>
                <a:gd name="T94" fmla="*/ 157 w 1076"/>
                <a:gd name="T95" fmla="*/ 717 h 1226"/>
                <a:gd name="T96" fmla="*/ 157 w 1076"/>
                <a:gd name="T97" fmla="*/ 717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6" h="1226">
                  <a:moveTo>
                    <a:pt x="983" y="1065"/>
                  </a:moveTo>
                  <a:cubicBezTo>
                    <a:pt x="982" y="1063"/>
                    <a:pt x="982" y="1063"/>
                    <a:pt x="982" y="1063"/>
                  </a:cubicBezTo>
                  <a:cubicBezTo>
                    <a:pt x="983" y="1061"/>
                    <a:pt x="983" y="1061"/>
                    <a:pt x="983" y="1061"/>
                  </a:cubicBezTo>
                  <a:cubicBezTo>
                    <a:pt x="948" y="923"/>
                    <a:pt x="948" y="923"/>
                    <a:pt x="948" y="923"/>
                  </a:cubicBezTo>
                  <a:cubicBezTo>
                    <a:pt x="774" y="837"/>
                    <a:pt x="774" y="837"/>
                    <a:pt x="774" y="837"/>
                  </a:cubicBezTo>
                  <a:cubicBezTo>
                    <a:pt x="764" y="831"/>
                    <a:pt x="764" y="831"/>
                    <a:pt x="764" y="831"/>
                  </a:cubicBezTo>
                  <a:cubicBezTo>
                    <a:pt x="748" y="776"/>
                    <a:pt x="748" y="776"/>
                    <a:pt x="748" y="776"/>
                  </a:cubicBezTo>
                  <a:cubicBezTo>
                    <a:pt x="748" y="773"/>
                    <a:pt x="748" y="771"/>
                    <a:pt x="748" y="770"/>
                  </a:cubicBezTo>
                  <a:cubicBezTo>
                    <a:pt x="748" y="767"/>
                    <a:pt x="747" y="765"/>
                    <a:pt x="744" y="763"/>
                  </a:cubicBezTo>
                  <a:cubicBezTo>
                    <a:pt x="715" y="659"/>
                    <a:pt x="715" y="659"/>
                    <a:pt x="715" y="659"/>
                  </a:cubicBezTo>
                  <a:cubicBezTo>
                    <a:pt x="715" y="659"/>
                    <a:pt x="715" y="659"/>
                    <a:pt x="715" y="659"/>
                  </a:cubicBezTo>
                  <a:cubicBezTo>
                    <a:pt x="714" y="655"/>
                    <a:pt x="714" y="655"/>
                    <a:pt x="714" y="655"/>
                  </a:cubicBezTo>
                  <a:cubicBezTo>
                    <a:pt x="716" y="659"/>
                    <a:pt x="716" y="659"/>
                    <a:pt x="716" y="659"/>
                  </a:cubicBezTo>
                  <a:cubicBezTo>
                    <a:pt x="717" y="659"/>
                    <a:pt x="717" y="659"/>
                    <a:pt x="717" y="659"/>
                  </a:cubicBezTo>
                  <a:cubicBezTo>
                    <a:pt x="717" y="658"/>
                    <a:pt x="717" y="658"/>
                    <a:pt x="717" y="658"/>
                  </a:cubicBezTo>
                  <a:cubicBezTo>
                    <a:pt x="718" y="659"/>
                    <a:pt x="718" y="659"/>
                    <a:pt x="718" y="659"/>
                  </a:cubicBezTo>
                  <a:cubicBezTo>
                    <a:pt x="934" y="576"/>
                    <a:pt x="934" y="576"/>
                    <a:pt x="934" y="576"/>
                  </a:cubicBezTo>
                  <a:cubicBezTo>
                    <a:pt x="934" y="576"/>
                    <a:pt x="934" y="576"/>
                    <a:pt x="934" y="576"/>
                  </a:cubicBezTo>
                  <a:cubicBezTo>
                    <a:pt x="927" y="391"/>
                    <a:pt x="927" y="391"/>
                    <a:pt x="927" y="391"/>
                  </a:cubicBezTo>
                  <a:cubicBezTo>
                    <a:pt x="926" y="388"/>
                    <a:pt x="926" y="388"/>
                    <a:pt x="926" y="388"/>
                  </a:cubicBezTo>
                  <a:cubicBezTo>
                    <a:pt x="922" y="388"/>
                    <a:pt x="922" y="388"/>
                    <a:pt x="922" y="388"/>
                  </a:cubicBezTo>
                  <a:cubicBezTo>
                    <a:pt x="923" y="387"/>
                    <a:pt x="925" y="386"/>
                    <a:pt x="926" y="385"/>
                  </a:cubicBezTo>
                  <a:cubicBezTo>
                    <a:pt x="926" y="384"/>
                    <a:pt x="926" y="384"/>
                    <a:pt x="926" y="384"/>
                  </a:cubicBezTo>
                  <a:cubicBezTo>
                    <a:pt x="926" y="385"/>
                    <a:pt x="926" y="385"/>
                    <a:pt x="926" y="385"/>
                  </a:cubicBezTo>
                  <a:cubicBezTo>
                    <a:pt x="929" y="383"/>
                    <a:pt x="932" y="381"/>
                    <a:pt x="935" y="379"/>
                  </a:cubicBezTo>
                  <a:cubicBezTo>
                    <a:pt x="938" y="377"/>
                    <a:pt x="941" y="376"/>
                    <a:pt x="943" y="375"/>
                  </a:cubicBezTo>
                  <a:cubicBezTo>
                    <a:pt x="943" y="372"/>
                    <a:pt x="943" y="368"/>
                    <a:pt x="944" y="365"/>
                  </a:cubicBezTo>
                  <a:cubicBezTo>
                    <a:pt x="945" y="358"/>
                    <a:pt x="945" y="354"/>
                    <a:pt x="945" y="354"/>
                  </a:cubicBezTo>
                  <a:cubicBezTo>
                    <a:pt x="944" y="342"/>
                    <a:pt x="944" y="333"/>
                    <a:pt x="944" y="327"/>
                  </a:cubicBezTo>
                  <a:cubicBezTo>
                    <a:pt x="940" y="327"/>
                    <a:pt x="940" y="327"/>
                    <a:pt x="940" y="327"/>
                  </a:cubicBezTo>
                  <a:cubicBezTo>
                    <a:pt x="940" y="327"/>
                    <a:pt x="940" y="327"/>
                    <a:pt x="941" y="326"/>
                  </a:cubicBezTo>
                  <a:cubicBezTo>
                    <a:pt x="943" y="325"/>
                    <a:pt x="943" y="325"/>
                    <a:pt x="943" y="325"/>
                  </a:cubicBezTo>
                  <a:cubicBezTo>
                    <a:pt x="949" y="322"/>
                    <a:pt x="956" y="317"/>
                    <a:pt x="965" y="312"/>
                  </a:cubicBezTo>
                  <a:cubicBezTo>
                    <a:pt x="975" y="250"/>
                    <a:pt x="975" y="250"/>
                    <a:pt x="975" y="250"/>
                  </a:cubicBezTo>
                  <a:cubicBezTo>
                    <a:pt x="883" y="211"/>
                    <a:pt x="883" y="211"/>
                    <a:pt x="883" y="211"/>
                  </a:cubicBezTo>
                  <a:cubicBezTo>
                    <a:pt x="883" y="211"/>
                    <a:pt x="883" y="211"/>
                    <a:pt x="883" y="211"/>
                  </a:cubicBezTo>
                  <a:cubicBezTo>
                    <a:pt x="871" y="220"/>
                    <a:pt x="862" y="227"/>
                    <a:pt x="855" y="232"/>
                  </a:cubicBezTo>
                  <a:cubicBezTo>
                    <a:pt x="853" y="231"/>
                    <a:pt x="853" y="231"/>
                    <a:pt x="853" y="231"/>
                  </a:cubicBezTo>
                  <a:cubicBezTo>
                    <a:pt x="851" y="229"/>
                    <a:pt x="851" y="229"/>
                    <a:pt x="851" y="229"/>
                  </a:cubicBezTo>
                  <a:cubicBezTo>
                    <a:pt x="796" y="288"/>
                    <a:pt x="796" y="288"/>
                    <a:pt x="796" y="288"/>
                  </a:cubicBezTo>
                  <a:cubicBezTo>
                    <a:pt x="826" y="374"/>
                    <a:pt x="826" y="374"/>
                    <a:pt x="826" y="374"/>
                  </a:cubicBezTo>
                  <a:cubicBezTo>
                    <a:pt x="827" y="375"/>
                    <a:pt x="827" y="375"/>
                    <a:pt x="827" y="375"/>
                  </a:cubicBezTo>
                  <a:cubicBezTo>
                    <a:pt x="827" y="375"/>
                    <a:pt x="827" y="375"/>
                    <a:pt x="827" y="375"/>
                  </a:cubicBezTo>
                  <a:cubicBezTo>
                    <a:pt x="827" y="376"/>
                    <a:pt x="827" y="376"/>
                    <a:pt x="827" y="376"/>
                  </a:cubicBezTo>
                  <a:cubicBezTo>
                    <a:pt x="817" y="476"/>
                    <a:pt x="817" y="476"/>
                    <a:pt x="817" y="476"/>
                  </a:cubicBezTo>
                  <a:cubicBezTo>
                    <a:pt x="640" y="493"/>
                    <a:pt x="640" y="493"/>
                    <a:pt x="640" y="493"/>
                  </a:cubicBezTo>
                  <a:cubicBezTo>
                    <a:pt x="636" y="488"/>
                    <a:pt x="636" y="488"/>
                    <a:pt x="636" y="488"/>
                  </a:cubicBezTo>
                  <a:cubicBezTo>
                    <a:pt x="643" y="483"/>
                    <a:pt x="651" y="478"/>
                    <a:pt x="658" y="472"/>
                  </a:cubicBezTo>
                  <a:cubicBezTo>
                    <a:pt x="690" y="446"/>
                    <a:pt x="713" y="416"/>
                    <a:pt x="725" y="381"/>
                  </a:cubicBezTo>
                  <a:cubicBezTo>
                    <a:pt x="733" y="359"/>
                    <a:pt x="737" y="335"/>
                    <a:pt x="737" y="310"/>
                  </a:cubicBezTo>
                  <a:cubicBezTo>
                    <a:pt x="737" y="303"/>
                    <a:pt x="733" y="285"/>
                    <a:pt x="726" y="256"/>
                  </a:cubicBezTo>
                  <a:cubicBezTo>
                    <a:pt x="716" y="215"/>
                    <a:pt x="716" y="215"/>
                    <a:pt x="716" y="215"/>
                  </a:cubicBezTo>
                  <a:cubicBezTo>
                    <a:pt x="716" y="215"/>
                    <a:pt x="716" y="215"/>
                    <a:pt x="716" y="215"/>
                  </a:cubicBezTo>
                  <a:cubicBezTo>
                    <a:pt x="717" y="215"/>
                    <a:pt x="718" y="215"/>
                    <a:pt x="719" y="214"/>
                  </a:cubicBezTo>
                  <a:cubicBezTo>
                    <a:pt x="716" y="209"/>
                    <a:pt x="713" y="203"/>
                    <a:pt x="710" y="196"/>
                  </a:cubicBezTo>
                  <a:cubicBezTo>
                    <a:pt x="702" y="180"/>
                    <a:pt x="698" y="169"/>
                    <a:pt x="696" y="164"/>
                  </a:cubicBezTo>
                  <a:cubicBezTo>
                    <a:pt x="694" y="165"/>
                    <a:pt x="694" y="165"/>
                    <a:pt x="694" y="165"/>
                  </a:cubicBezTo>
                  <a:cubicBezTo>
                    <a:pt x="684" y="145"/>
                    <a:pt x="653" y="120"/>
                    <a:pt x="603" y="90"/>
                  </a:cubicBezTo>
                  <a:cubicBezTo>
                    <a:pt x="554" y="62"/>
                    <a:pt x="516" y="47"/>
                    <a:pt x="487" y="47"/>
                  </a:cubicBezTo>
                  <a:cubicBezTo>
                    <a:pt x="486" y="47"/>
                    <a:pt x="486" y="47"/>
                    <a:pt x="485" y="47"/>
                  </a:cubicBezTo>
                  <a:cubicBezTo>
                    <a:pt x="485" y="47"/>
                    <a:pt x="484" y="47"/>
                    <a:pt x="484" y="47"/>
                  </a:cubicBezTo>
                  <a:cubicBezTo>
                    <a:pt x="486" y="48"/>
                    <a:pt x="486" y="48"/>
                    <a:pt x="486" y="48"/>
                  </a:cubicBezTo>
                  <a:cubicBezTo>
                    <a:pt x="485" y="48"/>
                    <a:pt x="484" y="49"/>
                    <a:pt x="483" y="49"/>
                  </a:cubicBezTo>
                  <a:cubicBezTo>
                    <a:pt x="482" y="48"/>
                    <a:pt x="482" y="48"/>
                    <a:pt x="482" y="48"/>
                  </a:cubicBezTo>
                  <a:cubicBezTo>
                    <a:pt x="482" y="48"/>
                    <a:pt x="482" y="48"/>
                    <a:pt x="482" y="48"/>
                  </a:cubicBezTo>
                  <a:cubicBezTo>
                    <a:pt x="480" y="47"/>
                    <a:pt x="480" y="47"/>
                    <a:pt x="480" y="47"/>
                  </a:cubicBezTo>
                  <a:cubicBezTo>
                    <a:pt x="486" y="42"/>
                    <a:pt x="495" y="38"/>
                    <a:pt x="509" y="33"/>
                  </a:cubicBezTo>
                  <a:cubicBezTo>
                    <a:pt x="515" y="31"/>
                    <a:pt x="523" y="28"/>
                    <a:pt x="534" y="24"/>
                  </a:cubicBezTo>
                  <a:cubicBezTo>
                    <a:pt x="533" y="22"/>
                    <a:pt x="533" y="22"/>
                    <a:pt x="533" y="22"/>
                  </a:cubicBezTo>
                  <a:cubicBezTo>
                    <a:pt x="528" y="22"/>
                    <a:pt x="509" y="26"/>
                    <a:pt x="477" y="32"/>
                  </a:cubicBezTo>
                  <a:cubicBezTo>
                    <a:pt x="445" y="38"/>
                    <a:pt x="427" y="42"/>
                    <a:pt x="424" y="44"/>
                  </a:cubicBezTo>
                  <a:cubicBezTo>
                    <a:pt x="429" y="39"/>
                    <a:pt x="438" y="31"/>
                    <a:pt x="452" y="19"/>
                  </a:cubicBezTo>
                  <a:cubicBezTo>
                    <a:pt x="466" y="7"/>
                    <a:pt x="474" y="1"/>
                    <a:pt x="475" y="0"/>
                  </a:cubicBezTo>
                  <a:cubicBezTo>
                    <a:pt x="450" y="7"/>
                    <a:pt x="429" y="14"/>
                    <a:pt x="412" y="19"/>
                  </a:cubicBezTo>
                  <a:cubicBezTo>
                    <a:pt x="379" y="30"/>
                    <a:pt x="357" y="43"/>
                    <a:pt x="343" y="56"/>
                  </a:cubicBezTo>
                  <a:cubicBezTo>
                    <a:pt x="345" y="51"/>
                    <a:pt x="349" y="44"/>
                    <a:pt x="358" y="36"/>
                  </a:cubicBezTo>
                  <a:cubicBezTo>
                    <a:pt x="359" y="34"/>
                    <a:pt x="365" y="29"/>
                    <a:pt x="376" y="19"/>
                  </a:cubicBezTo>
                  <a:cubicBezTo>
                    <a:pt x="376" y="18"/>
                    <a:pt x="376" y="18"/>
                    <a:pt x="376" y="18"/>
                  </a:cubicBezTo>
                  <a:cubicBezTo>
                    <a:pt x="326" y="53"/>
                    <a:pt x="299" y="72"/>
                    <a:pt x="294" y="76"/>
                  </a:cubicBezTo>
                  <a:cubicBezTo>
                    <a:pt x="275" y="90"/>
                    <a:pt x="260" y="105"/>
                    <a:pt x="248" y="118"/>
                  </a:cubicBezTo>
                  <a:cubicBezTo>
                    <a:pt x="247" y="119"/>
                    <a:pt x="247" y="119"/>
                    <a:pt x="247" y="120"/>
                  </a:cubicBezTo>
                  <a:cubicBezTo>
                    <a:pt x="241" y="127"/>
                    <a:pt x="236" y="133"/>
                    <a:pt x="232" y="140"/>
                  </a:cubicBezTo>
                  <a:cubicBezTo>
                    <a:pt x="230" y="142"/>
                    <a:pt x="229" y="143"/>
                    <a:pt x="228" y="145"/>
                  </a:cubicBezTo>
                  <a:cubicBezTo>
                    <a:pt x="227" y="145"/>
                    <a:pt x="227" y="145"/>
                    <a:pt x="227" y="145"/>
                  </a:cubicBezTo>
                  <a:cubicBezTo>
                    <a:pt x="225" y="152"/>
                    <a:pt x="225" y="152"/>
                    <a:pt x="225" y="152"/>
                  </a:cubicBezTo>
                  <a:cubicBezTo>
                    <a:pt x="225" y="153"/>
                    <a:pt x="225" y="153"/>
                    <a:pt x="225" y="153"/>
                  </a:cubicBezTo>
                  <a:cubicBezTo>
                    <a:pt x="223" y="152"/>
                    <a:pt x="223" y="152"/>
                    <a:pt x="223" y="152"/>
                  </a:cubicBezTo>
                  <a:cubicBezTo>
                    <a:pt x="221" y="159"/>
                    <a:pt x="218" y="168"/>
                    <a:pt x="215" y="179"/>
                  </a:cubicBezTo>
                  <a:cubicBezTo>
                    <a:pt x="213" y="187"/>
                    <a:pt x="211" y="195"/>
                    <a:pt x="211" y="204"/>
                  </a:cubicBezTo>
                  <a:cubicBezTo>
                    <a:pt x="210" y="205"/>
                    <a:pt x="210" y="205"/>
                    <a:pt x="210" y="205"/>
                  </a:cubicBezTo>
                  <a:cubicBezTo>
                    <a:pt x="210" y="206"/>
                    <a:pt x="210" y="207"/>
                    <a:pt x="210" y="208"/>
                  </a:cubicBezTo>
                  <a:cubicBezTo>
                    <a:pt x="210" y="210"/>
                    <a:pt x="210" y="212"/>
                    <a:pt x="210" y="214"/>
                  </a:cubicBezTo>
                  <a:cubicBezTo>
                    <a:pt x="210" y="217"/>
                    <a:pt x="211" y="222"/>
                    <a:pt x="212" y="229"/>
                  </a:cubicBezTo>
                  <a:cubicBezTo>
                    <a:pt x="213" y="233"/>
                    <a:pt x="214" y="238"/>
                    <a:pt x="215" y="242"/>
                  </a:cubicBezTo>
                  <a:cubicBezTo>
                    <a:pt x="217" y="252"/>
                    <a:pt x="219" y="262"/>
                    <a:pt x="222" y="272"/>
                  </a:cubicBezTo>
                  <a:cubicBezTo>
                    <a:pt x="225" y="279"/>
                    <a:pt x="227" y="287"/>
                    <a:pt x="230" y="295"/>
                  </a:cubicBezTo>
                  <a:cubicBezTo>
                    <a:pt x="231" y="296"/>
                    <a:pt x="231" y="297"/>
                    <a:pt x="232" y="299"/>
                  </a:cubicBezTo>
                  <a:cubicBezTo>
                    <a:pt x="233" y="301"/>
                    <a:pt x="234" y="303"/>
                    <a:pt x="235" y="305"/>
                  </a:cubicBezTo>
                  <a:cubicBezTo>
                    <a:pt x="237" y="311"/>
                    <a:pt x="239" y="318"/>
                    <a:pt x="241" y="325"/>
                  </a:cubicBezTo>
                  <a:cubicBezTo>
                    <a:pt x="242" y="328"/>
                    <a:pt x="244" y="332"/>
                    <a:pt x="245" y="335"/>
                  </a:cubicBezTo>
                  <a:cubicBezTo>
                    <a:pt x="250" y="347"/>
                    <a:pt x="257" y="358"/>
                    <a:pt x="265" y="370"/>
                  </a:cubicBezTo>
                  <a:cubicBezTo>
                    <a:pt x="268" y="376"/>
                    <a:pt x="271" y="383"/>
                    <a:pt x="274" y="390"/>
                  </a:cubicBezTo>
                  <a:cubicBezTo>
                    <a:pt x="274" y="391"/>
                    <a:pt x="274" y="391"/>
                    <a:pt x="274" y="391"/>
                  </a:cubicBezTo>
                  <a:cubicBezTo>
                    <a:pt x="272" y="393"/>
                    <a:pt x="269" y="397"/>
                    <a:pt x="267" y="401"/>
                  </a:cubicBezTo>
                  <a:cubicBezTo>
                    <a:pt x="266" y="401"/>
                    <a:pt x="266" y="402"/>
                    <a:pt x="265" y="403"/>
                  </a:cubicBezTo>
                  <a:cubicBezTo>
                    <a:pt x="264" y="399"/>
                    <a:pt x="264" y="399"/>
                    <a:pt x="264" y="399"/>
                  </a:cubicBezTo>
                  <a:cubicBezTo>
                    <a:pt x="94" y="396"/>
                    <a:pt x="94" y="396"/>
                    <a:pt x="94" y="396"/>
                  </a:cubicBezTo>
                  <a:cubicBezTo>
                    <a:pt x="89" y="399"/>
                    <a:pt x="89" y="399"/>
                    <a:pt x="89" y="399"/>
                  </a:cubicBezTo>
                  <a:cubicBezTo>
                    <a:pt x="88" y="400"/>
                    <a:pt x="88" y="402"/>
                    <a:pt x="88" y="404"/>
                  </a:cubicBezTo>
                  <a:cubicBezTo>
                    <a:pt x="88" y="405"/>
                    <a:pt x="88" y="405"/>
                    <a:pt x="88" y="405"/>
                  </a:cubicBezTo>
                  <a:cubicBezTo>
                    <a:pt x="84" y="404"/>
                    <a:pt x="84" y="404"/>
                    <a:pt x="84" y="404"/>
                  </a:cubicBezTo>
                  <a:cubicBezTo>
                    <a:pt x="0" y="531"/>
                    <a:pt x="0" y="531"/>
                    <a:pt x="0" y="531"/>
                  </a:cubicBezTo>
                  <a:cubicBezTo>
                    <a:pt x="1" y="532"/>
                    <a:pt x="1" y="532"/>
                    <a:pt x="1" y="532"/>
                  </a:cubicBezTo>
                  <a:cubicBezTo>
                    <a:pt x="67" y="547"/>
                    <a:pt x="67" y="547"/>
                    <a:pt x="67" y="547"/>
                  </a:cubicBezTo>
                  <a:cubicBezTo>
                    <a:pt x="67" y="552"/>
                    <a:pt x="67" y="557"/>
                    <a:pt x="67" y="563"/>
                  </a:cubicBezTo>
                  <a:cubicBezTo>
                    <a:pt x="67" y="563"/>
                    <a:pt x="67" y="565"/>
                    <a:pt x="67" y="568"/>
                  </a:cubicBezTo>
                  <a:cubicBezTo>
                    <a:pt x="68" y="573"/>
                    <a:pt x="68" y="581"/>
                    <a:pt x="69" y="592"/>
                  </a:cubicBezTo>
                  <a:cubicBezTo>
                    <a:pt x="69" y="610"/>
                    <a:pt x="72" y="632"/>
                    <a:pt x="77" y="657"/>
                  </a:cubicBezTo>
                  <a:cubicBezTo>
                    <a:pt x="76" y="699"/>
                    <a:pt x="76" y="699"/>
                    <a:pt x="76" y="699"/>
                  </a:cubicBezTo>
                  <a:cubicBezTo>
                    <a:pt x="65" y="697"/>
                    <a:pt x="65" y="697"/>
                    <a:pt x="65" y="697"/>
                  </a:cubicBezTo>
                  <a:cubicBezTo>
                    <a:pt x="28" y="787"/>
                    <a:pt x="28" y="787"/>
                    <a:pt x="28" y="787"/>
                  </a:cubicBezTo>
                  <a:cubicBezTo>
                    <a:pt x="83" y="806"/>
                    <a:pt x="83" y="806"/>
                    <a:pt x="83" y="806"/>
                  </a:cubicBezTo>
                  <a:cubicBezTo>
                    <a:pt x="101" y="918"/>
                    <a:pt x="101" y="918"/>
                    <a:pt x="101" y="918"/>
                  </a:cubicBezTo>
                  <a:cubicBezTo>
                    <a:pt x="160" y="918"/>
                    <a:pt x="160" y="918"/>
                    <a:pt x="160" y="918"/>
                  </a:cubicBezTo>
                  <a:cubicBezTo>
                    <a:pt x="364" y="920"/>
                    <a:pt x="364" y="920"/>
                    <a:pt x="364" y="920"/>
                  </a:cubicBezTo>
                  <a:cubicBezTo>
                    <a:pt x="366" y="931"/>
                    <a:pt x="366" y="931"/>
                    <a:pt x="366" y="931"/>
                  </a:cubicBezTo>
                  <a:cubicBezTo>
                    <a:pt x="370" y="934"/>
                    <a:pt x="370" y="934"/>
                    <a:pt x="370" y="934"/>
                  </a:cubicBezTo>
                  <a:cubicBezTo>
                    <a:pt x="339" y="982"/>
                    <a:pt x="339" y="982"/>
                    <a:pt x="339" y="982"/>
                  </a:cubicBezTo>
                  <a:cubicBezTo>
                    <a:pt x="329" y="998"/>
                    <a:pt x="329" y="998"/>
                    <a:pt x="329" y="998"/>
                  </a:cubicBezTo>
                  <a:cubicBezTo>
                    <a:pt x="230" y="965"/>
                    <a:pt x="230" y="965"/>
                    <a:pt x="230" y="965"/>
                  </a:cubicBezTo>
                  <a:cubicBezTo>
                    <a:pt x="207" y="957"/>
                    <a:pt x="207" y="957"/>
                    <a:pt x="207" y="957"/>
                  </a:cubicBezTo>
                  <a:cubicBezTo>
                    <a:pt x="149" y="1138"/>
                    <a:pt x="149" y="1138"/>
                    <a:pt x="149" y="1138"/>
                  </a:cubicBezTo>
                  <a:cubicBezTo>
                    <a:pt x="162" y="1149"/>
                    <a:pt x="162" y="1149"/>
                    <a:pt x="162" y="1149"/>
                  </a:cubicBezTo>
                  <a:cubicBezTo>
                    <a:pt x="203" y="1071"/>
                    <a:pt x="203" y="1071"/>
                    <a:pt x="203" y="1071"/>
                  </a:cubicBezTo>
                  <a:cubicBezTo>
                    <a:pt x="201" y="1080"/>
                    <a:pt x="201" y="1080"/>
                    <a:pt x="201" y="1080"/>
                  </a:cubicBezTo>
                  <a:cubicBezTo>
                    <a:pt x="202" y="1080"/>
                    <a:pt x="202" y="1080"/>
                    <a:pt x="202" y="1080"/>
                  </a:cubicBezTo>
                  <a:cubicBezTo>
                    <a:pt x="461" y="1226"/>
                    <a:pt x="461" y="1226"/>
                    <a:pt x="461" y="1226"/>
                  </a:cubicBezTo>
                  <a:cubicBezTo>
                    <a:pt x="562" y="1026"/>
                    <a:pt x="562" y="1026"/>
                    <a:pt x="562" y="1026"/>
                  </a:cubicBezTo>
                  <a:cubicBezTo>
                    <a:pt x="697" y="1002"/>
                    <a:pt x="697" y="1002"/>
                    <a:pt x="697" y="1002"/>
                  </a:cubicBezTo>
                  <a:cubicBezTo>
                    <a:pt x="899" y="1167"/>
                    <a:pt x="899" y="1167"/>
                    <a:pt x="899" y="1167"/>
                  </a:cubicBezTo>
                  <a:cubicBezTo>
                    <a:pt x="917" y="1183"/>
                    <a:pt x="917" y="1183"/>
                    <a:pt x="917" y="1183"/>
                  </a:cubicBezTo>
                  <a:cubicBezTo>
                    <a:pt x="1076" y="998"/>
                    <a:pt x="1076" y="998"/>
                    <a:pt x="1076" y="998"/>
                  </a:cubicBezTo>
                  <a:lnTo>
                    <a:pt x="983" y="1065"/>
                  </a:lnTo>
                  <a:close/>
                  <a:moveTo>
                    <a:pt x="157" y="717"/>
                  </a:moveTo>
                  <a:cubicBezTo>
                    <a:pt x="157" y="718"/>
                    <a:pt x="157" y="718"/>
                    <a:pt x="157" y="718"/>
                  </a:cubicBezTo>
                  <a:cubicBezTo>
                    <a:pt x="157" y="718"/>
                    <a:pt x="157" y="718"/>
                    <a:pt x="157" y="718"/>
                  </a:cubicBezTo>
                  <a:cubicBezTo>
                    <a:pt x="157" y="717"/>
                    <a:pt x="157" y="717"/>
                    <a:pt x="157" y="717"/>
                  </a:cubicBezTo>
                  <a:cubicBezTo>
                    <a:pt x="157" y="717"/>
                    <a:pt x="157" y="717"/>
                    <a:pt x="157" y="717"/>
                  </a:cubicBezTo>
                  <a:close/>
                </a:path>
              </a:pathLst>
            </a:custGeom>
            <a:solidFill>
              <a:srgbClr val="09305B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06011" y="2308302"/>
              <a:ext cx="2367991" cy="2700648"/>
            </a:xfrm>
            <a:prstGeom prst="rect">
              <a:avLst/>
            </a:prstGeom>
          </p:spPr>
        </p:pic>
        <p:sp>
          <p:nvSpPr>
            <p:cNvPr id="8" name="椭圆 7"/>
            <p:cNvSpPr/>
            <p:nvPr>
              <p:custDataLst>
                <p:tags r:id="rId8"/>
              </p:custDataLst>
            </p:nvPr>
          </p:nvSpPr>
          <p:spPr>
            <a:xfrm>
              <a:off x="5404625" y="5081239"/>
              <a:ext cx="1817649" cy="234176"/>
            </a:xfrm>
            <a:prstGeom prst="ellipse">
              <a:avLst/>
            </a:prstGeom>
            <a:solidFill>
              <a:srgbClr val="09305B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980545" y="1484596"/>
            <a:ext cx="2261937" cy="4006516"/>
            <a:chOff x="6220325" y="1155031"/>
            <a:chExt cx="2261937" cy="4006516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220325" y="1155031"/>
              <a:ext cx="2261937" cy="4006516"/>
            </a:xfrm>
            <a:custGeom>
              <a:avLst/>
              <a:gdLst>
                <a:gd name="connsiteX0" fmla="*/ 92242 w 2261937"/>
                <a:gd name="connsiteY0" fmla="*/ 64169 h 4006516"/>
                <a:gd name="connsiteX1" fmla="*/ 92242 w 2261937"/>
                <a:gd name="connsiteY1" fmla="*/ 3942348 h 4006516"/>
                <a:gd name="connsiteX2" fmla="*/ 2185738 w 2261937"/>
                <a:gd name="connsiteY2" fmla="*/ 3942348 h 4006516"/>
                <a:gd name="connsiteX3" fmla="*/ 2185738 w 2261937"/>
                <a:gd name="connsiteY3" fmla="*/ 64169 h 4006516"/>
                <a:gd name="connsiteX4" fmla="*/ 0 w 2261937"/>
                <a:gd name="connsiteY4" fmla="*/ 0 h 4006516"/>
                <a:gd name="connsiteX5" fmla="*/ 2261937 w 2261937"/>
                <a:gd name="connsiteY5" fmla="*/ 0 h 4006516"/>
                <a:gd name="connsiteX6" fmla="*/ 2261937 w 2261937"/>
                <a:gd name="connsiteY6" fmla="*/ 4006516 h 4006516"/>
                <a:gd name="connsiteX7" fmla="*/ 0 w 2261937"/>
                <a:gd name="connsiteY7" fmla="*/ 4006516 h 4006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1937" h="4006516">
                  <a:moveTo>
                    <a:pt x="92242" y="64169"/>
                  </a:moveTo>
                  <a:lnTo>
                    <a:pt x="92242" y="3942348"/>
                  </a:lnTo>
                  <a:lnTo>
                    <a:pt x="2185738" y="3942348"/>
                  </a:lnTo>
                  <a:lnTo>
                    <a:pt x="2185738" y="64169"/>
                  </a:lnTo>
                  <a:close/>
                  <a:moveTo>
                    <a:pt x="0" y="0"/>
                  </a:moveTo>
                  <a:lnTo>
                    <a:pt x="2261937" y="0"/>
                  </a:lnTo>
                  <a:lnTo>
                    <a:pt x="2261937" y="4006516"/>
                  </a:lnTo>
                  <a:lnTo>
                    <a:pt x="0" y="4006516"/>
                  </a:lnTo>
                  <a:close/>
                </a:path>
              </a:pathLst>
            </a:custGeom>
            <a:solidFill>
              <a:srgbClr val="CB8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0"/>
              </p:custDataLst>
            </p:nvPr>
          </p:nvSpPr>
          <p:spPr>
            <a:xfrm>
              <a:off x="6304545" y="1211178"/>
              <a:ext cx="2117559" cy="3950369"/>
            </a:xfrm>
            <a:prstGeom prst="rect">
              <a:avLst/>
            </a:prstGeom>
            <a:solidFill>
              <a:srgbClr val="6682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947" r="22732" b="37659"/>
          <a:stretch>
            <a:fillRect/>
          </a:stretch>
        </p:blipFill>
        <p:spPr>
          <a:xfrm>
            <a:off x="7987295" y="3980848"/>
            <a:ext cx="2372257" cy="1509992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>
            <a:off x="8817206" y="2303658"/>
            <a:ext cx="1210818" cy="1937306"/>
          </a:xfrm>
          <a:custGeom>
            <a:avLst/>
            <a:gdLst>
              <a:gd name="connsiteX0" fmla="*/ 577516 w 1082843"/>
              <a:gd name="connsiteY0" fmla="*/ 0 h 1732547"/>
              <a:gd name="connsiteX1" fmla="*/ 842211 w 1082843"/>
              <a:gd name="connsiteY1" fmla="*/ 264695 h 1732547"/>
              <a:gd name="connsiteX2" fmla="*/ 797005 w 1082843"/>
              <a:gd name="connsiteY2" fmla="*/ 412688 h 1732547"/>
              <a:gd name="connsiteX3" fmla="*/ 765815 w 1082843"/>
              <a:gd name="connsiteY3" fmla="*/ 450491 h 1732547"/>
              <a:gd name="connsiteX4" fmla="*/ 829825 w 1082843"/>
              <a:gd name="connsiteY4" fmla="*/ 493648 h 1732547"/>
              <a:gd name="connsiteX5" fmla="*/ 914400 w 1082843"/>
              <a:gd name="connsiteY5" fmla="*/ 697831 h 1732547"/>
              <a:gd name="connsiteX6" fmla="*/ 787090 w 1082843"/>
              <a:gd name="connsiteY6" fmla="*/ 937274 h 1732547"/>
              <a:gd name="connsiteX7" fmla="*/ 783265 w 1082843"/>
              <a:gd name="connsiteY7" fmla="*/ 939350 h 1732547"/>
              <a:gd name="connsiteX8" fmla="*/ 803306 w 1082843"/>
              <a:gd name="connsiteY8" fmla="*/ 963639 h 1732547"/>
              <a:gd name="connsiteX9" fmla="*/ 869384 w 1082843"/>
              <a:gd name="connsiteY9" fmla="*/ 1120669 h 1732547"/>
              <a:gd name="connsiteX10" fmla="*/ 871955 w 1082843"/>
              <a:gd name="connsiteY10" fmla="*/ 1146168 h 1732547"/>
              <a:gd name="connsiteX11" fmla="*/ 899134 w 1082843"/>
              <a:gd name="connsiteY11" fmla="*/ 1154605 h 1732547"/>
              <a:gd name="connsiteX12" fmla="*/ 1082843 w 1082843"/>
              <a:gd name="connsiteY12" fmla="*/ 1431757 h 1732547"/>
              <a:gd name="connsiteX13" fmla="*/ 782053 w 1082843"/>
              <a:gd name="connsiteY13" fmla="*/ 1732547 h 1732547"/>
              <a:gd name="connsiteX14" fmla="*/ 569363 w 1082843"/>
              <a:gd name="connsiteY14" fmla="*/ 1644448 h 1732547"/>
              <a:gd name="connsiteX15" fmla="*/ 557547 w 1082843"/>
              <a:gd name="connsiteY15" fmla="*/ 1630127 h 1732547"/>
              <a:gd name="connsiteX16" fmla="*/ 527658 w 1082843"/>
              <a:gd name="connsiteY16" fmla="*/ 1639405 h 1732547"/>
              <a:gd name="connsiteX17" fmla="*/ 439153 w 1082843"/>
              <a:gd name="connsiteY17" fmla="*/ 1648327 h 1732547"/>
              <a:gd name="connsiteX18" fmla="*/ 0 w 1082843"/>
              <a:gd name="connsiteY18" fmla="*/ 1209174 h 1732547"/>
              <a:gd name="connsiteX19" fmla="*/ 268214 w 1082843"/>
              <a:gd name="connsiteY19" fmla="*/ 804532 h 1732547"/>
              <a:gd name="connsiteX20" fmla="*/ 349933 w 1082843"/>
              <a:gd name="connsiteY20" fmla="*/ 779165 h 1732547"/>
              <a:gd name="connsiteX21" fmla="*/ 342750 w 1082843"/>
              <a:gd name="connsiteY21" fmla="*/ 756026 h 1732547"/>
              <a:gd name="connsiteX22" fmla="*/ 336884 w 1082843"/>
              <a:gd name="connsiteY22" fmla="*/ 697831 h 1732547"/>
              <a:gd name="connsiteX23" fmla="*/ 421459 w 1082843"/>
              <a:gd name="connsiteY23" fmla="*/ 493648 h 1732547"/>
              <a:gd name="connsiteX24" fmla="*/ 436892 w 1082843"/>
              <a:gd name="connsiteY24" fmla="*/ 483243 h 1732547"/>
              <a:gd name="connsiteX25" fmla="*/ 390348 w 1082843"/>
              <a:gd name="connsiteY25" fmla="*/ 451863 h 1732547"/>
              <a:gd name="connsiteX26" fmla="*/ 312821 w 1082843"/>
              <a:gd name="connsiteY26" fmla="*/ 264695 h 1732547"/>
              <a:gd name="connsiteX27" fmla="*/ 577516 w 1082843"/>
              <a:gd name="connsiteY27" fmla="*/ 0 h 173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2843" h="1732547">
                <a:moveTo>
                  <a:pt x="577516" y="0"/>
                </a:moveTo>
                <a:cubicBezTo>
                  <a:pt x="723703" y="0"/>
                  <a:pt x="842211" y="118508"/>
                  <a:pt x="842211" y="264695"/>
                </a:cubicBezTo>
                <a:cubicBezTo>
                  <a:pt x="842211" y="319515"/>
                  <a:pt x="825546" y="370443"/>
                  <a:pt x="797005" y="412688"/>
                </a:cubicBezTo>
                <a:lnTo>
                  <a:pt x="765815" y="450491"/>
                </a:lnTo>
                <a:lnTo>
                  <a:pt x="829825" y="493648"/>
                </a:lnTo>
                <a:cubicBezTo>
                  <a:pt x="882080" y="545903"/>
                  <a:pt x="914400" y="618092"/>
                  <a:pt x="914400" y="697831"/>
                </a:cubicBezTo>
                <a:cubicBezTo>
                  <a:pt x="914400" y="797504"/>
                  <a:pt x="863900" y="885382"/>
                  <a:pt x="787090" y="937274"/>
                </a:cubicBezTo>
                <a:lnTo>
                  <a:pt x="783265" y="939350"/>
                </a:lnTo>
                <a:lnTo>
                  <a:pt x="803306" y="963639"/>
                </a:lnTo>
                <a:cubicBezTo>
                  <a:pt x="834873" y="1010365"/>
                  <a:pt x="857684" y="1063493"/>
                  <a:pt x="869384" y="1120669"/>
                </a:cubicBezTo>
                <a:lnTo>
                  <a:pt x="871955" y="1146168"/>
                </a:lnTo>
                <a:lnTo>
                  <a:pt x="899134" y="1154605"/>
                </a:lnTo>
                <a:cubicBezTo>
                  <a:pt x="1007093" y="1200267"/>
                  <a:pt x="1082843" y="1307166"/>
                  <a:pt x="1082843" y="1431757"/>
                </a:cubicBezTo>
                <a:cubicBezTo>
                  <a:pt x="1082843" y="1597879"/>
                  <a:pt x="948175" y="1732547"/>
                  <a:pt x="782053" y="1732547"/>
                </a:cubicBezTo>
                <a:cubicBezTo>
                  <a:pt x="698992" y="1732547"/>
                  <a:pt x="623795" y="1698880"/>
                  <a:pt x="569363" y="1644448"/>
                </a:cubicBezTo>
                <a:lnTo>
                  <a:pt x="557547" y="1630127"/>
                </a:lnTo>
                <a:lnTo>
                  <a:pt x="527658" y="1639405"/>
                </a:lnTo>
                <a:cubicBezTo>
                  <a:pt x="499070" y="1645255"/>
                  <a:pt x="469470" y="1648327"/>
                  <a:pt x="439153" y="1648327"/>
                </a:cubicBezTo>
                <a:cubicBezTo>
                  <a:pt x="196615" y="1648327"/>
                  <a:pt x="0" y="1451712"/>
                  <a:pt x="0" y="1209174"/>
                </a:cubicBezTo>
                <a:cubicBezTo>
                  <a:pt x="0" y="1027270"/>
                  <a:pt x="110596" y="871199"/>
                  <a:pt x="268214" y="804532"/>
                </a:cubicBezTo>
                <a:lnTo>
                  <a:pt x="349933" y="779165"/>
                </a:lnTo>
                <a:lnTo>
                  <a:pt x="342750" y="756026"/>
                </a:lnTo>
                <a:cubicBezTo>
                  <a:pt x="338904" y="737228"/>
                  <a:pt x="336884" y="717766"/>
                  <a:pt x="336884" y="697831"/>
                </a:cubicBezTo>
                <a:cubicBezTo>
                  <a:pt x="336884" y="618092"/>
                  <a:pt x="369204" y="545903"/>
                  <a:pt x="421459" y="493648"/>
                </a:cubicBezTo>
                <a:lnTo>
                  <a:pt x="436892" y="483243"/>
                </a:lnTo>
                <a:lnTo>
                  <a:pt x="390348" y="451863"/>
                </a:lnTo>
                <a:cubicBezTo>
                  <a:pt x="342448" y="403962"/>
                  <a:pt x="312821" y="337789"/>
                  <a:pt x="312821" y="264695"/>
                </a:cubicBezTo>
                <a:cubicBezTo>
                  <a:pt x="312821" y="118508"/>
                  <a:pt x="431329" y="0"/>
                  <a:pt x="577516" y="0"/>
                </a:cubicBezTo>
                <a:close/>
              </a:path>
            </a:pathLst>
          </a:custGeom>
          <a:solidFill>
            <a:schemeClr val="bg2">
              <a:lumMod val="2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>
            <p:custDataLst>
              <p:tags r:id="rId12"/>
            </p:custDataLst>
          </p:nvPr>
        </p:nvGrpSpPr>
        <p:grpSpPr>
          <a:xfrm>
            <a:off x="302523" y="1081405"/>
            <a:ext cx="5943600" cy="1634490"/>
            <a:chOff x="624468" y="502920"/>
            <a:chExt cx="5943600" cy="1634490"/>
          </a:xfrm>
        </p:grpSpPr>
        <p:sp>
          <p:nvSpPr>
            <p:cNvPr id="13" name="任意多边形 12"/>
            <p:cNvSpPr/>
            <p:nvPr>
              <p:custDataLst>
                <p:tags r:id="rId13"/>
              </p:custDataLst>
            </p:nvPr>
          </p:nvSpPr>
          <p:spPr>
            <a:xfrm>
              <a:off x="742950" y="582930"/>
              <a:ext cx="5825118" cy="1554480"/>
            </a:xfrm>
            <a:custGeom>
              <a:avLst/>
              <a:gdLst>
                <a:gd name="connsiteX0" fmla="*/ 5875020 w 6126480"/>
                <a:gd name="connsiteY0" fmla="*/ 11430 h 1554480"/>
                <a:gd name="connsiteX1" fmla="*/ 6126480 w 6126480"/>
                <a:gd name="connsiteY1" fmla="*/ 11430 h 1554480"/>
                <a:gd name="connsiteX2" fmla="*/ 6080760 w 6126480"/>
                <a:gd name="connsiteY2" fmla="*/ 1497330 h 1554480"/>
                <a:gd name="connsiteX3" fmla="*/ 0 w 6126480"/>
                <a:gd name="connsiteY3" fmla="*/ 1554480 h 1554480"/>
                <a:gd name="connsiteX4" fmla="*/ 11430 w 6126480"/>
                <a:gd name="connsiteY4" fmla="*/ 114300 h 1554480"/>
                <a:gd name="connsiteX5" fmla="*/ 5932170 w 6126480"/>
                <a:gd name="connsiteY5" fmla="*/ 0 h 1554480"/>
                <a:gd name="connsiteX6" fmla="*/ 5955030 w 6126480"/>
                <a:gd name="connsiteY6" fmla="*/ 11430 h 15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6480" h="1554480">
                  <a:moveTo>
                    <a:pt x="5875020" y="11430"/>
                  </a:moveTo>
                  <a:lnTo>
                    <a:pt x="6126480" y="11430"/>
                  </a:lnTo>
                  <a:lnTo>
                    <a:pt x="6080760" y="1497330"/>
                  </a:lnTo>
                  <a:lnTo>
                    <a:pt x="0" y="1554480"/>
                  </a:lnTo>
                  <a:lnTo>
                    <a:pt x="11430" y="114300"/>
                  </a:lnTo>
                  <a:lnTo>
                    <a:pt x="5932170" y="0"/>
                  </a:lnTo>
                  <a:lnTo>
                    <a:pt x="5955030" y="11430"/>
                  </a:lnTo>
                </a:path>
              </a:pathLst>
            </a:custGeom>
            <a:pattFill prst="wdUpDiag">
              <a:fgClr>
                <a:srgbClr val="2197CC"/>
              </a:fgClr>
              <a:bgClr>
                <a:schemeClr val="bg1"/>
              </a:bgClr>
            </a:pattFill>
            <a:ln>
              <a:solidFill>
                <a:srgbClr val="001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624468" y="502920"/>
              <a:ext cx="5820937" cy="1543050"/>
            </a:xfrm>
            <a:custGeom>
              <a:avLst/>
              <a:gdLst>
                <a:gd name="connsiteX0" fmla="*/ 0 w 4846320"/>
                <a:gd name="connsiteY0" fmla="*/ 57150 h 1337310"/>
                <a:gd name="connsiteX1" fmla="*/ 45720 w 4846320"/>
                <a:gd name="connsiteY1" fmla="*/ 1337310 h 1337310"/>
                <a:gd name="connsiteX2" fmla="*/ 4812030 w 4846320"/>
                <a:gd name="connsiteY2" fmla="*/ 1314450 h 1337310"/>
                <a:gd name="connsiteX3" fmla="*/ 4846320 w 4846320"/>
                <a:gd name="connsiteY3" fmla="*/ 0 h 1337310"/>
                <a:gd name="connsiteX4" fmla="*/ 0 w 4846320"/>
                <a:gd name="connsiteY4" fmla="*/ 57150 h 13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6320" h="1337310">
                  <a:moveTo>
                    <a:pt x="0" y="57150"/>
                  </a:moveTo>
                  <a:lnTo>
                    <a:pt x="45720" y="1337310"/>
                  </a:lnTo>
                  <a:lnTo>
                    <a:pt x="4812030" y="1314450"/>
                  </a:lnTo>
                  <a:lnTo>
                    <a:pt x="484632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093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TextBox 6"/>
            <p:cNvSpPr txBox="1"/>
            <p:nvPr>
              <p:custDataLst>
                <p:tags r:id="rId15"/>
              </p:custDataLst>
            </p:nvPr>
          </p:nvSpPr>
          <p:spPr>
            <a:xfrm>
              <a:off x="742696" y="734303"/>
              <a:ext cx="5631180" cy="1198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600" b="1" spc="300" dirty="0">
                  <a:solidFill>
                    <a:srgbClr val="CFAE8C"/>
                  </a:solidFill>
                  <a:latin typeface="微软雅黑" panose="020B0503020204020204" charset="-122"/>
                  <a:ea typeface="微软雅黑" panose="020B0503020204020204" charset="-122"/>
                </a:rPr>
                <a:t>尽快</a:t>
              </a:r>
              <a:r>
                <a:rPr lang="zh-CN" altLang="en-US" sz="3600" b="1" spc="300" dirty="0">
                  <a:solidFill>
                    <a:srgbClr val="CFAE8C"/>
                  </a:solidFill>
                  <a:latin typeface="微软雅黑" panose="020B0503020204020204" charset="-122"/>
                  <a:ea typeface="微软雅黑" panose="020B0503020204020204" charset="-122"/>
                </a:rPr>
                <a:t>逃离火场，不能在</a:t>
              </a:r>
              <a:endParaRPr lang="zh-CN" altLang="en-US" sz="3600" b="1" spc="300" dirty="0">
                <a:solidFill>
                  <a:srgbClr val="CFAE8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buClrTx/>
                <a:buSzTx/>
                <a:buFontTx/>
              </a:pPr>
              <a:r>
                <a:rPr lang="zh-CN" altLang="en-US" sz="3600" b="1" spc="300" dirty="0">
                  <a:solidFill>
                    <a:srgbClr val="CFAE8C"/>
                  </a:solidFill>
                  <a:latin typeface="微软雅黑" panose="020B0503020204020204" charset="-122"/>
                  <a:ea typeface="微软雅黑" panose="020B0503020204020204" charset="-122"/>
                </a:rPr>
                <a:t>床，桌子下、家具内躲藏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42376" y="585603"/>
            <a:ext cx="2911642" cy="2298033"/>
            <a:chOff x="4957011" y="-276727"/>
            <a:chExt cx="2911642" cy="2298033"/>
          </a:xfrm>
        </p:grpSpPr>
        <p:sp>
          <p:nvSpPr>
            <p:cNvPr id="18" name="任意多边形 17"/>
            <p:cNvSpPr/>
            <p:nvPr>
              <p:custDataLst>
                <p:tags r:id="rId16"/>
              </p:custDataLst>
            </p:nvPr>
          </p:nvSpPr>
          <p:spPr>
            <a:xfrm>
              <a:off x="5221704" y="-276727"/>
              <a:ext cx="2201780" cy="2225842"/>
            </a:xfrm>
            <a:custGeom>
              <a:avLst/>
              <a:gdLst>
                <a:gd name="connsiteX0" fmla="*/ 794084 w 2201780"/>
                <a:gd name="connsiteY0" fmla="*/ 0 h 2225842"/>
                <a:gd name="connsiteX1" fmla="*/ 1335505 w 2201780"/>
                <a:gd name="connsiteY1" fmla="*/ 541421 h 2225842"/>
                <a:gd name="connsiteX2" fmla="*/ 1176926 w 2201780"/>
                <a:gd name="connsiteY2" fmla="*/ 924264 h 2225842"/>
                <a:gd name="connsiteX3" fmla="*/ 1156184 w 2201780"/>
                <a:gd name="connsiteY3" fmla="*/ 941378 h 2225842"/>
                <a:gd name="connsiteX4" fmla="*/ 1185110 w 2201780"/>
                <a:gd name="connsiteY4" fmla="*/ 938462 h 2225842"/>
                <a:gd name="connsiteX5" fmla="*/ 1815723 w 2201780"/>
                <a:gd name="connsiteY5" fmla="*/ 1452426 h 2225842"/>
                <a:gd name="connsiteX6" fmla="*/ 1818958 w 2201780"/>
                <a:gd name="connsiteY6" fmla="*/ 1484515 h 2225842"/>
                <a:gd name="connsiteX7" fmla="*/ 1864895 w 2201780"/>
                <a:gd name="connsiteY7" fmla="*/ 1479884 h 2225842"/>
                <a:gd name="connsiteX8" fmla="*/ 2201780 w 2201780"/>
                <a:gd name="connsiteY8" fmla="*/ 1816769 h 2225842"/>
                <a:gd name="connsiteX9" fmla="*/ 1864895 w 2201780"/>
                <a:gd name="connsiteY9" fmla="*/ 2153654 h 2225842"/>
                <a:gd name="connsiteX10" fmla="*/ 1626682 w 2201780"/>
                <a:gd name="connsiteY10" fmla="*/ 2054983 h 2225842"/>
                <a:gd name="connsiteX11" fmla="*/ 1623509 w 2201780"/>
                <a:gd name="connsiteY11" fmla="*/ 2051137 h 2225842"/>
                <a:gd name="connsiteX12" fmla="*/ 1545003 w 2201780"/>
                <a:gd name="connsiteY12" fmla="*/ 2115910 h 2225842"/>
                <a:gd name="connsiteX13" fmla="*/ 1185110 w 2201780"/>
                <a:gd name="connsiteY13" fmla="*/ 2225842 h 2225842"/>
                <a:gd name="connsiteX14" fmla="*/ 554497 w 2201780"/>
                <a:gd name="connsiteY14" fmla="*/ 1711878 h 2225842"/>
                <a:gd name="connsiteX15" fmla="*/ 545423 w 2201780"/>
                <a:gd name="connsiteY15" fmla="*/ 1621859 h 2225842"/>
                <a:gd name="connsiteX16" fmla="*/ 527658 w 2201780"/>
                <a:gd name="connsiteY16" fmla="*/ 1627373 h 2225842"/>
                <a:gd name="connsiteX17" fmla="*/ 439153 w 2201780"/>
                <a:gd name="connsiteY17" fmla="*/ 1636295 h 2225842"/>
                <a:gd name="connsiteX18" fmla="*/ 0 w 2201780"/>
                <a:gd name="connsiteY18" fmla="*/ 1197142 h 2225842"/>
                <a:gd name="connsiteX19" fmla="*/ 268214 w 2201780"/>
                <a:gd name="connsiteY19" fmla="*/ 792500 h 2225842"/>
                <a:gd name="connsiteX20" fmla="*/ 310053 w 2201780"/>
                <a:gd name="connsiteY20" fmla="*/ 779512 h 2225842"/>
                <a:gd name="connsiteX21" fmla="*/ 295210 w 2201780"/>
                <a:gd name="connsiteY21" fmla="*/ 752167 h 2225842"/>
                <a:gd name="connsiteX22" fmla="*/ 252663 w 2201780"/>
                <a:gd name="connsiteY22" fmla="*/ 541421 h 2225842"/>
                <a:gd name="connsiteX23" fmla="*/ 794084 w 2201780"/>
                <a:gd name="connsiteY23" fmla="*/ 0 h 222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1780" h="2225842">
                  <a:moveTo>
                    <a:pt x="794084" y="0"/>
                  </a:moveTo>
                  <a:cubicBezTo>
                    <a:pt x="1093103" y="0"/>
                    <a:pt x="1335505" y="242402"/>
                    <a:pt x="1335505" y="541421"/>
                  </a:cubicBezTo>
                  <a:cubicBezTo>
                    <a:pt x="1335505" y="690930"/>
                    <a:pt x="1274904" y="826286"/>
                    <a:pt x="1176926" y="924264"/>
                  </a:cubicBezTo>
                  <a:lnTo>
                    <a:pt x="1156184" y="941378"/>
                  </a:lnTo>
                  <a:lnTo>
                    <a:pt x="1185110" y="938462"/>
                  </a:lnTo>
                  <a:cubicBezTo>
                    <a:pt x="1496172" y="938462"/>
                    <a:pt x="1755701" y="1159108"/>
                    <a:pt x="1815723" y="1452426"/>
                  </a:cubicBezTo>
                  <a:lnTo>
                    <a:pt x="1818958" y="1484515"/>
                  </a:lnTo>
                  <a:lnTo>
                    <a:pt x="1864895" y="1479884"/>
                  </a:lnTo>
                  <a:cubicBezTo>
                    <a:pt x="2050951" y="1479884"/>
                    <a:pt x="2201780" y="1630713"/>
                    <a:pt x="2201780" y="1816769"/>
                  </a:cubicBezTo>
                  <a:cubicBezTo>
                    <a:pt x="2201780" y="2002825"/>
                    <a:pt x="2050951" y="2153654"/>
                    <a:pt x="1864895" y="2153654"/>
                  </a:cubicBezTo>
                  <a:cubicBezTo>
                    <a:pt x="1771867" y="2153654"/>
                    <a:pt x="1687646" y="2115947"/>
                    <a:pt x="1626682" y="2054983"/>
                  </a:cubicBezTo>
                  <a:lnTo>
                    <a:pt x="1623509" y="2051137"/>
                  </a:lnTo>
                  <a:lnTo>
                    <a:pt x="1545003" y="2115910"/>
                  </a:lnTo>
                  <a:cubicBezTo>
                    <a:pt x="1442269" y="2185315"/>
                    <a:pt x="1318422" y="2225842"/>
                    <a:pt x="1185110" y="2225842"/>
                  </a:cubicBezTo>
                  <a:cubicBezTo>
                    <a:pt x="874047" y="2225842"/>
                    <a:pt x="614519" y="2005197"/>
                    <a:pt x="554497" y="1711878"/>
                  </a:cubicBezTo>
                  <a:lnTo>
                    <a:pt x="545423" y="1621859"/>
                  </a:lnTo>
                  <a:lnTo>
                    <a:pt x="527658" y="1627373"/>
                  </a:lnTo>
                  <a:cubicBezTo>
                    <a:pt x="499070" y="1633223"/>
                    <a:pt x="469470" y="1636295"/>
                    <a:pt x="439153" y="1636295"/>
                  </a:cubicBezTo>
                  <a:cubicBezTo>
                    <a:pt x="196615" y="1636295"/>
                    <a:pt x="0" y="1439680"/>
                    <a:pt x="0" y="1197142"/>
                  </a:cubicBezTo>
                  <a:cubicBezTo>
                    <a:pt x="0" y="1015239"/>
                    <a:pt x="110596" y="859167"/>
                    <a:pt x="268214" y="792500"/>
                  </a:cubicBezTo>
                  <a:lnTo>
                    <a:pt x="310053" y="779512"/>
                  </a:lnTo>
                  <a:lnTo>
                    <a:pt x="295210" y="752167"/>
                  </a:lnTo>
                  <a:cubicBezTo>
                    <a:pt x="267813" y="687392"/>
                    <a:pt x="252663" y="616176"/>
                    <a:pt x="252663" y="541421"/>
                  </a:cubicBezTo>
                  <a:cubicBezTo>
                    <a:pt x="252663" y="242402"/>
                    <a:pt x="495065" y="0"/>
                    <a:pt x="794084" y="0"/>
                  </a:cubicBezTo>
                  <a:close/>
                </a:path>
              </a:pathLst>
            </a:cu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>
              <p:custDataLst>
                <p:tags r:id="rId17"/>
              </p:custDataLst>
            </p:nvPr>
          </p:nvSpPr>
          <p:spPr>
            <a:xfrm rot="20685958">
              <a:off x="4957011" y="288758"/>
              <a:ext cx="938462" cy="1118937"/>
            </a:xfrm>
            <a:custGeom>
              <a:avLst/>
              <a:gdLst>
                <a:gd name="connsiteX0" fmla="*/ 601578 w 938462"/>
                <a:gd name="connsiteY0" fmla="*/ 0 h 1118937"/>
                <a:gd name="connsiteX1" fmla="*/ 938462 w 938462"/>
                <a:gd name="connsiteY1" fmla="*/ 336884 h 1118937"/>
                <a:gd name="connsiteX2" fmla="*/ 732709 w 938462"/>
                <a:gd name="connsiteY2" fmla="*/ 647294 h 1118937"/>
                <a:gd name="connsiteX3" fmla="*/ 731230 w 938462"/>
                <a:gd name="connsiteY3" fmla="*/ 647753 h 1118937"/>
                <a:gd name="connsiteX4" fmla="*/ 738381 w 938462"/>
                <a:gd name="connsiteY4" fmla="*/ 670790 h 1118937"/>
                <a:gd name="connsiteX5" fmla="*/ 745958 w 938462"/>
                <a:gd name="connsiteY5" fmla="*/ 745958 h 1118937"/>
                <a:gd name="connsiteX6" fmla="*/ 372979 w 938462"/>
                <a:gd name="connsiteY6" fmla="*/ 1118937 h 1118937"/>
                <a:gd name="connsiteX7" fmla="*/ 0 w 938462"/>
                <a:gd name="connsiteY7" fmla="*/ 745958 h 1118937"/>
                <a:gd name="connsiteX8" fmla="*/ 227798 w 938462"/>
                <a:gd name="connsiteY8" fmla="*/ 402290 h 1118937"/>
                <a:gd name="connsiteX9" fmla="*/ 269968 w 938462"/>
                <a:gd name="connsiteY9" fmla="*/ 389199 h 1118937"/>
                <a:gd name="connsiteX10" fmla="*/ 264694 w 938462"/>
                <a:gd name="connsiteY10" fmla="*/ 336884 h 1118937"/>
                <a:gd name="connsiteX11" fmla="*/ 601578 w 938462"/>
                <a:gd name="connsiteY11" fmla="*/ 0 h 111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8462" h="1118937">
                  <a:moveTo>
                    <a:pt x="601578" y="0"/>
                  </a:moveTo>
                  <a:cubicBezTo>
                    <a:pt x="787634" y="0"/>
                    <a:pt x="938462" y="150828"/>
                    <a:pt x="938462" y="336884"/>
                  </a:cubicBezTo>
                  <a:cubicBezTo>
                    <a:pt x="938462" y="476426"/>
                    <a:pt x="853621" y="596152"/>
                    <a:pt x="732709" y="647294"/>
                  </a:cubicBezTo>
                  <a:lnTo>
                    <a:pt x="731230" y="647753"/>
                  </a:lnTo>
                  <a:lnTo>
                    <a:pt x="738381" y="670790"/>
                  </a:lnTo>
                  <a:cubicBezTo>
                    <a:pt x="743349" y="695070"/>
                    <a:pt x="745958" y="720209"/>
                    <a:pt x="745958" y="745958"/>
                  </a:cubicBezTo>
                  <a:cubicBezTo>
                    <a:pt x="745958" y="951949"/>
                    <a:pt x="578970" y="1118937"/>
                    <a:pt x="372979" y="1118937"/>
                  </a:cubicBezTo>
                  <a:cubicBezTo>
                    <a:pt x="166988" y="1118937"/>
                    <a:pt x="0" y="951949"/>
                    <a:pt x="0" y="745958"/>
                  </a:cubicBezTo>
                  <a:cubicBezTo>
                    <a:pt x="0" y="591465"/>
                    <a:pt x="93931" y="458911"/>
                    <a:pt x="227798" y="402290"/>
                  </a:cubicBezTo>
                  <a:lnTo>
                    <a:pt x="269968" y="389199"/>
                  </a:lnTo>
                  <a:lnTo>
                    <a:pt x="264694" y="336884"/>
                  </a:lnTo>
                  <a:cubicBezTo>
                    <a:pt x="264694" y="150828"/>
                    <a:pt x="415522" y="0"/>
                    <a:pt x="601578" y="0"/>
                  </a:cubicBezTo>
                  <a:close/>
                </a:path>
              </a:pathLst>
            </a:cu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>
              <p:custDataLst>
                <p:tags r:id="rId18"/>
              </p:custDataLst>
            </p:nvPr>
          </p:nvSpPr>
          <p:spPr>
            <a:xfrm>
              <a:off x="5558590" y="1275348"/>
              <a:ext cx="745958" cy="745958"/>
            </a:xfrm>
            <a:prstGeom prst="ellipse">
              <a:avLst/>
            </a:pr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>
              <p:custDataLst>
                <p:tags r:id="rId19"/>
              </p:custDataLst>
            </p:nvPr>
          </p:nvSpPr>
          <p:spPr>
            <a:xfrm>
              <a:off x="7291137" y="733927"/>
              <a:ext cx="577516" cy="577516"/>
            </a:xfrm>
            <a:prstGeom prst="ellipse">
              <a:avLst/>
            </a:prstGeom>
            <a:solidFill>
              <a:schemeClr val="bg2">
                <a:lumMod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121900" y="3694430"/>
            <a:ext cx="3062605" cy="3106420"/>
            <a:chOff x="8919803" y="2854710"/>
            <a:chExt cx="3562128" cy="3612997"/>
          </a:xfrm>
        </p:grpSpPr>
        <p:sp>
          <p:nvSpPr>
            <p:cNvPr id="462" name="椭圆 461"/>
            <p:cNvSpPr/>
            <p:nvPr>
              <p:custDataLst>
                <p:tags r:id="rId20"/>
              </p:custDataLst>
            </p:nvPr>
          </p:nvSpPr>
          <p:spPr>
            <a:xfrm>
              <a:off x="9132849" y="6255834"/>
              <a:ext cx="1895707" cy="211873"/>
            </a:xfrm>
            <a:prstGeom prst="ellipse">
              <a:avLst/>
            </a:prstGeom>
            <a:solidFill>
              <a:srgbClr val="002552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61" name="组合 360"/>
            <p:cNvGrpSpPr/>
            <p:nvPr/>
          </p:nvGrpSpPr>
          <p:grpSpPr>
            <a:xfrm flipH="1">
              <a:off x="8919803" y="2854710"/>
              <a:ext cx="3562128" cy="3523129"/>
              <a:chOff x="647999" y="531991"/>
              <a:chExt cx="5200048" cy="5143117"/>
            </a:xfrm>
          </p:grpSpPr>
          <p:sp>
            <p:nvSpPr>
              <p:cNvPr id="362" name="任意多边形 361"/>
              <p:cNvSpPr/>
              <p:nvPr>
                <p:custDataLst>
                  <p:tags r:id="rId21"/>
                </p:custDataLst>
              </p:nvPr>
            </p:nvSpPr>
            <p:spPr>
              <a:xfrm>
                <a:off x="4458039" y="1823373"/>
                <a:ext cx="274049" cy="100394"/>
              </a:xfrm>
              <a:custGeom>
                <a:avLst/>
                <a:gdLst>
                  <a:gd name="connsiteX0" fmla="*/ 274049 w 274049"/>
                  <a:gd name="connsiteY0" fmla="*/ 10854 h 100394"/>
                  <a:gd name="connsiteX1" fmla="*/ 268622 w 274049"/>
                  <a:gd name="connsiteY1" fmla="*/ 75974 h 100394"/>
                  <a:gd name="connsiteX2" fmla="*/ 21707 w 274049"/>
                  <a:gd name="connsiteY2" fmla="*/ 100394 h 100394"/>
                  <a:gd name="connsiteX3" fmla="*/ 0 w 274049"/>
                  <a:gd name="connsiteY3" fmla="*/ 0 h 100394"/>
                  <a:gd name="connsiteX4" fmla="*/ 274049 w 274049"/>
                  <a:gd name="connsiteY4" fmla="*/ 10854 h 10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9" h="100394">
                    <a:moveTo>
                      <a:pt x="274049" y="10854"/>
                    </a:moveTo>
                    <a:lnTo>
                      <a:pt x="268622" y="75974"/>
                    </a:lnTo>
                    <a:lnTo>
                      <a:pt x="21707" y="100394"/>
                    </a:lnTo>
                    <a:lnTo>
                      <a:pt x="0" y="0"/>
                    </a:lnTo>
                    <a:lnTo>
                      <a:pt x="274049" y="10854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3" name="任意多边形 362"/>
              <p:cNvSpPr/>
              <p:nvPr>
                <p:custDataLst>
                  <p:tags r:id="rId22"/>
                </p:custDataLst>
              </p:nvPr>
            </p:nvSpPr>
            <p:spPr>
              <a:xfrm>
                <a:off x="2799808" y="2146834"/>
                <a:ext cx="970807" cy="1483046"/>
              </a:xfrm>
              <a:custGeom>
                <a:avLst/>
                <a:gdLst>
                  <a:gd name="connsiteX0" fmla="*/ 821933 w 934949"/>
                  <a:gd name="connsiteY0" fmla="*/ 195209 h 1438382"/>
                  <a:gd name="connsiteX1" fmla="*/ 667821 w 934949"/>
                  <a:gd name="connsiteY1" fmla="*/ 0 h 1438382"/>
                  <a:gd name="connsiteX2" fmla="*/ 328773 w 934949"/>
                  <a:gd name="connsiteY2" fmla="*/ 10274 h 1438382"/>
                  <a:gd name="connsiteX3" fmla="*/ 0 w 934949"/>
                  <a:gd name="connsiteY3" fmla="*/ 1109609 h 1438382"/>
                  <a:gd name="connsiteX4" fmla="*/ 164387 w 934949"/>
                  <a:gd name="connsiteY4" fmla="*/ 1376737 h 1438382"/>
                  <a:gd name="connsiteX5" fmla="*/ 369870 w 934949"/>
                  <a:gd name="connsiteY5" fmla="*/ 1438382 h 1438382"/>
                  <a:gd name="connsiteX6" fmla="*/ 636998 w 934949"/>
                  <a:gd name="connsiteY6" fmla="*/ 1273996 h 1438382"/>
                  <a:gd name="connsiteX7" fmla="*/ 934949 w 934949"/>
                  <a:gd name="connsiteY7" fmla="*/ 400692 h 1438382"/>
                  <a:gd name="connsiteX8" fmla="*/ 821933 w 934949"/>
                  <a:gd name="connsiteY8" fmla="*/ 195209 h 1438382"/>
                  <a:gd name="connsiteX0-1" fmla="*/ 887674 w 934949"/>
                  <a:gd name="connsiteY0-2" fmla="*/ 171303 h 1438382"/>
                  <a:gd name="connsiteX1-3" fmla="*/ 667821 w 934949"/>
                  <a:gd name="connsiteY1-4" fmla="*/ 0 h 1438382"/>
                  <a:gd name="connsiteX2-5" fmla="*/ 328773 w 934949"/>
                  <a:gd name="connsiteY2-6" fmla="*/ 10274 h 1438382"/>
                  <a:gd name="connsiteX3-7" fmla="*/ 0 w 934949"/>
                  <a:gd name="connsiteY3-8" fmla="*/ 1109609 h 1438382"/>
                  <a:gd name="connsiteX4-9" fmla="*/ 164387 w 934949"/>
                  <a:gd name="connsiteY4-10" fmla="*/ 1376737 h 1438382"/>
                  <a:gd name="connsiteX5-11" fmla="*/ 369870 w 934949"/>
                  <a:gd name="connsiteY5-12" fmla="*/ 1438382 h 1438382"/>
                  <a:gd name="connsiteX6-13" fmla="*/ 636998 w 934949"/>
                  <a:gd name="connsiteY6-14" fmla="*/ 1273996 h 1438382"/>
                  <a:gd name="connsiteX7-15" fmla="*/ 934949 w 934949"/>
                  <a:gd name="connsiteY7-16" fmla="*/ 400692 h 1438382"/>
                  <a:gd name="connsiteX8-17" fmla="*/ 887674 w 934949"/>
                  <a:gd name="connsiteY8-18" fmla="*/ 171303 h 1438382"/>
                  <a:gd name="connsiteX0-19" fmla="*/ 887674 w 934949"/>
                  <a:gd name="connsiteY0-20" fmla="*/ 171303 h 1438382"/>
                  <a:gd name="connsiteX1-21" fmla="*/ 667821 w 934949"/>
                  <a:gd name="connsiteY1-22" fmla="*/ 0 h 1438382"/>
                  <a:gd name="connsiteX2-23" fmla="*/ 328773 w 934949"/>
                  <a:gd name="connsiteY2-24" fmla="*/ 10274 h 1438382"/>
                  <a:gd name="connsiteX3-25" fmla="*/ 0 w 934949"/>
                  <a:gd name="connsiteY3-26" fmla="*/ 1109609 h 1438382"/>
                  <a:gd name="connsiteX4-27" fmla="*/ 164387 w 934949"/>
                  <a:gd name="connsiteY4-28" fmla="*/ 1376737 h 1438382"/>
                  <a:gd name="connsiteX5-29" fmla="*/ 369870 w 934949"/>
                  <a:gd name="connsiteY5-30" fmla="*/ 1438382 h 1438382"/>
                  <a:gd name="connsiteX6-31" fmla="*/ 636998 w 934949"/>
                  <a:gd name="connsiteY6-32" fmla="*/ 1273996 h 1438382"/>
                  <a:gd name="connsiteX7-33" fmla="*/ 934949 w 934949"/>
                  <a:gd name="connsiteY7-34" fmla="*/ 400692 h 1438382"/>
                  <a:gd name="connsiteX8-35" fmla="*/ 887674 w 934949"/>
                  <a:gd name="connsiteY8-36" fmla="*/ 171303 h 1438382"/>
                  <a:gd name="connsiteX0-37" fmla="*/ 887674 w 934949"/>
                  <a:gd name="connsiteY0-38" fmla="*/ 171303 h 1438382"/>
                  <a:gd name="connsiteX1-39" fmla="*/ 667821 w 934949"/>
                  <a:gd name="connsiteY1-40" fmla="*/ 0 h 1438382"/>
                  <a:gd name="connsiteX2-41" fmla="*/ 328773 w 934949"/>
                  <a:gd name="connsiteY2-42" fmla="*/ 10274 h 1438382"/>
                  <a:gd name="connsiteX3-43" fmla="*/ 0 w 934949"/>
                  <a:gd name="connsiteY3-44" fmla="*/ 1109609 h 1438382"/>
                  <a:gd name="connsiteX4-45" fmla="*/ 164387 w 934949"/>
                  <a:gd name="connsiteY4-46" fmla="*/ 1376737 h 1438382"/>
                  <a:gd name="connsiteX5-47" fmla="*/ 369870 w 934949"/>
                  <a:gd name="connsiteY5-48" fmla="*/ 1438382 h 1438382"/>
                  <a:gd name="connsiteX6-49" fmla="*/ 636998 w 934949"/>
                  <a:gd name="connsiteY6-50" fmla="*/ 1273996 h 1438382"/>
                  <a:gd name="connsiteX7-51" fmla="*/ 934949 w 934949"/>
                  <a:gd name="connsiteY7-52" fmla="*/ 400692 h 1438382"/>
                  <a:gd name="connsiteX8-53" fmla="*/ 887674 w 934949"/>
                  <a:gd name="connsiteY8-54" fmla="*/ 171303 h 1438382"/>
                  <a:gd name="connsiteX0-55" fmla="*/ 887674 w 934949"/>
                  <a:gd name="connsiteY0-56" fmla="*/ 181438 h 1448517"/>
                  <a:gd name="connsiteX1-57" fmla="*/ 667821 w 934949"/>
                  <a:gd name="connsiteY1-58" fmla="*/ 10135 h 1448517"/>
                  <a:gd name="connsiteX2-59" fmla="*/ 328773 w 934949"/>
                  <a:gd name="connsiteY2-60" fmla="*/ 20409 h 1448517"/>
                  <a:gd name="connsiteX3-61" fmla="*/ 0 w 934949"/>
                  <a:gd name="connsiteY3-62" fmla="*/ 1119744 h 1448517"/>
                  <a:gd name="connsiteX4-63" fmla="*/ 164387 w 934949"/>
                  <a:gd name="connsiteY4-64" fmla="*/ 1386872 h 1448517"/>
                  <a:gd name="connsiteX5-65" fmla="*/ 369870 w 934949"/>
                  <a:gd name="connsiteY5-66" fmla="*/ 1448517 h 1448517"/>
                  <a:gd name="connsiteX6-67" fmla="*/ 636998 w 934949"/>
                  <a:gd name="connsiteY6-68" fmla="*/ 1284131 h 1448517"/>
                  <a:gd name="connsiteX7-69" fmla="*/ 934949 w 934949"/>
                  <a:gd name="connsiteY7-70" fmla="*/ 410827 h 1448517"/>
                  <a:gd name="connsiteX8-71" fmla="*/ 887674 w 934949"/>
                  <a:gd name="connsiteY8-72" fmla="*/ 181438 h 1448517"/>
                  <a:gd name="connsiteX0-73" fmla="*/ 887674 w 934949"/>
                  <a:gd name="connsiteY0-74" fmla="*/ 181438 h 1448517"/>
                  <a:gd name="connsiteX1-75" fmla="*/ 667821 w 934949"/>
                  <a:gd name="connsiteY1-76" fmla="*/ 10135 h 1448517"/>
                  <a:gd name="connsiteX2-77" fmla="*/ 328773 w 934949"/>
                  <a:gd name="connsiteY2-78" fmla="*/ 20409 h 1448517"/>
                  <a:gd name="connsiteX3-79" fmla="*/ 0 w 934949"/>
                  <a:gd name="connsiteY3-80" fmla="*/ 1119744 h 1448517"/>
                  <a:gd name="connsiteX4-81" fmla="*/ 164387 w 934949"/>
                  <a:gd name="connsiteY4-82" fmla="*/ 1386872 h 1448517"/>
                  <a:gd name="connsiteX5-83" fmla="*/ 369870 w 934949"/>
                  <a:gd name="connsiteY5-84" fmla="*/ 1448517 h 1448517"/>
                  <a:gd name="connsiteX6-85" fmla="*/ 636998 w 934949"/>
                  <a:gd name="connsiteY6-86" fmla="*/ 1284131 h 1448517"/>
                  <a:gd name="connsiteX7-87" fmla="*/ 934949 w 934949"/>
                  <a:gd name="connsiteY7-88" fmla="*/ 410827 h 1448517"/>
                  <a:gd name="connsiteX8-89" fmla="*/ 887674 w 934949"/>
                  <a:gd name="connsiteY8-90" fmla="*/ 181438 h 1448517"/>
                  <a:gd name="connsiteX0-91" fmla="*/ 887674 w 934949"/>
                  <a:gd name="connsiteY0-92" fmla="*/ 183823 h 1450902"/>
                  <a:gd name="connsiteX1-93" fmla="*/ 667821 w 934949"/>
                  <a:gd name="connsiteY1-94" fmla="*/ 12520 h 1450902"/>
                  <a:gd name="connsiteX2-95" fmla="*/ 328773 w 934949"/>
                  <a:gd name="connsiteY2-96" fmla="*/ 22794 h 1450902"/>
                  <a:gd name="connsiteX3-97" fmla="*/ 0 w 934949"/>
                  <a:gd name="connsiteY3-98" fmla="*/ 1122129 h 1450902"/>
                  <a:gd name="connsiteX4-99" fmla="*/ 164387 w 934949"/>
                  <a:gd name="connsiteY4-100" fmla="*/ 1389257 h 1450902"/>
                  <a:gd name="connsiteX5-101" fmla="*/ 369870 w 934949"/>
                  <a:gd name="connsiteY5-102" fmla="*/ 1450902 h 1450902"/>
                  <a:gd name="connsiteX6-103" fmla="*/ 636998 w 934949"/>
                  <a:gd name="connsiteY6-104" fmla="*/ 1286516 h 1450902"/>
                  <a:gd name="connsiteX7-105" fmla="*/ 934949 w 934949"/>
                  <a:gd name="connsiteY7-106" fmla="*/ 413212 h 1450902"/>
                  <a:gd name="connsiteX8-107" fmla="*/ 887674 w 934949"/>
                  <a:gd name="connsiteY8-108" fmla="*/ 183823 h 1450902"/>
                  <a:gd name="connsiteX0-109" fmla="*/ 887674 w 934949"/>
                  <a:gd name="connsiteY0-110" fmla="*/ 176272 h 1443351"/>
                  <a:gd name="connsiteX1-111" fmla="*/ 667821 w 934949"/>
                  <a:gd name="connsiteY1-112" fmla="*/ 4969 h 1443351"/>
                  <a:gd name="connsiteX2-113" fmla="*/ 316820 w 934949"/>
                  <a:gd name="connsiteY2-114" fmla="*/ 80984 h 1443351"/>
                  <a:gd name="connsiteX3-115" fmla="*/ 0 w 934949"/>
                  <a:gd name="connsiteY3-116" fmla="*/ 1114578 h 1443351"/>
                  <a:gd name="connsiteX4-117" fmla="*/ 164387 w 934949"/>
                  <a:gd name="connsiteY4-118" fmla="*/ 1381706 h 1443351"/>
                  <a:gd name="connsiteX5-119" fmla="*/ 369870 w 934949"/>
                  <a:gd name="connsiteY5-120" fmla="*/ 1443351 h 1443351"/>
                  <a:gd name="connsiteX6-121" fmla="*/ 636998 w 934949"/>
                  <a:gd name="connsiteY6-122" fmla="*/ 1278965 h 1443351"/>
                  <a:gd name="connsiteX7-123" fmla="*/ 934949 w 934949"/>
                  <a:gd name="connsiteY7-124" fmla="*/ 405661 h 1443351"/>
                  <a:gd name="connsiteX8-125" fmla="*/ 887674 w 934949"/>
                  <a:gd name="connsiteY8-126" fmla="*/ 176272 h 1443351"/>
                  <a:gd name="connsiteX0-127" fmla="*/ 887674 w 934949"/>
                  <a:gd name="connsiteY0-128" fmla="*/ 182042 h 1449121"/>
                  <a:gd name="connsiteX1-129" fmla="*/ 667821 w 934949"/>
                  <a:gd name="connsiteY1-130" fmla="*/ 10739 h 1449121"/>
                  <a:gd name="connsiteX2-131" fmla="*/ 316820 w 934949"/>
                  <a:gd name="connsiteY2-132" fmla="*/ 86754 h 1449121"/>
                  <a:gd name="connsiteX3-133" fmla="*/ 0 w 934949"/>
                  <a:gd name="connsiteY3-134" fmla="*/ 1120348 h 1449121"/>
                  <a:gd name="connsiteX4-135" fmla="*/ 164387 w 934949"/>
                  <a:gd name="connsiteY4-136" fmla="*/ 1387476 h 1449121"/>
                  <a:gd name="connsiteX5-137" fmla="*/ 369870 w 934949"/>
                  <a:gd name="connsiteY5-138" fmla="*/ 1449121 h 1449121"/>
                  <a:gd name="connsiteX6-139" fmla="*/ 636998 w 934949"/>
                  <a:gd name="connsiteY6-140" fmla="*/ 1284735 h 1449121"/>
                  <a:gd name="connsiteX7-141" fmla="*/ 934949 w 934949"/>
                  <a:gd name="connsiteY7-142" fmla="*/ 411431 h 1449121"/>
                  <a:gd name="connsiteX8-143" fmla="*/ 887674 w 934949"/>
                  <a:gd name="connsiteY8-144" fmla="*/ 182042 h 1449121"/>
                  <a:gd name="connsiteX0-145" fmla="*/ 887674 w 934949"/>
                  <a:gd name="connsiteY0-146" fmla="*/ 182042 h 1449121"/>
                  <a:gd name="connsiteX1-147" fmla="*/ 667821 w 934949"/>
                  <a:gd name="connsiteY1-148" fmla="*/ 10739 h 1449121"/>
                  <a:gd name="connsiteX2-149" fmla="*/ 316820 w 934949"/>
                  <a:gd name="connsiteY2-150" fmla="*/ 86754 h 1449121"/>
                  <a:gd name="connsiteX3-151" fmla="*/ 0 w 934949"/>
                  <a:gd name="connsiteY3-152" fmla="*/ 1120348 h 1449121"/>
                  <a:gd name="connsiteX4-153" fmla="*/ 164387 w 934949"/>
                  <a:gd name="connsiteY4-154" fmla="*/ 1387476 h 1449121"/>
                  <a:gd name="connsiteX5-155" fmla="*/ 369870 w 934949"/>
                  <a:gd name="connsiteY5-156" fmla="*/ 1449121 h 1449121"/>
                  <a:gd name="connsiteX6-157" fmla="*/ 636998 w 934949"/>
                  <a:gd name="connsiteY6-158" fmla="*/ 1284735 h 1449121"/>
                  <a:gd name="connsiteX7-159" fmla="*/ 934949 w 934949"/>
                  <a:gd name="connsiteY7-160" fmla="*/ 411431 h 1449121"/>
                  <a:gd name="connsiteX8-161" fmla="*/ 887674 w 934949"/>
                  <a:gd name="connsiteY8-162" fmla="*/ 182042 h 1449121"/>
                  <a:gd name="connsiteX0-163" fmla="*/ 905603 w 952878"/>
                  <a:gd name="connsiteY0-164" fmla="*/ 182042 h 1449121"/>
                  <a:gd name="connsiteX1-165" fmla="*/ 685750 w 952878"/>
                  <a:gd name="connsiteY1-166" fmla="*/ 10739 h 1449121"/>
                  <a:gd name="connsiteX2-167" fmla="*/ 334749 w 952878"/>
                  <a:gd name="connsiteY2-168" fmla="*/ 86754 h 1449121"/>
                  <a:gd name="connsiteX3-169" fmla="*/ 0 w 952878"/>
                  <a:gd name="connsiteY3-170" fmla="*/ 1221948 h 1449121"/>
                  <a:gd name="connsiteX4-171" fmla="*/ 182316 w 952878"/>
                  <a:gd name="connsiteY4-172" fmla="*/ 1387476 h 1449121"/>
                  <a:gd name="connsiteX5-173" fmla="*/ 387799 w 952878"/>
                  <a:gd name="connsiteY5-174" fmla="*/ 1449121 h 1449121"/>
                  <a:gd name="connsiteX6-175" fmla="*/ 654927 w 952878"/>
                  <a:gd name="connsiteY6-176" fmla="*/ 1284735 h 1449121"/>
                  <a:gd name="connsiteX7-177" fmla="*/ 952878 w 952878"/>
                  <a:gd name="connsiteY7-178" fmla="*/ 411431 h 1449121"/>
                  <a:gd name="connsiteX8-179" fmla="*/ 905603 w 952878"/>
                  <a:gd name="connsiteY8-180" fmla="*/ 182042 h 1449121"/>
                  <a:gd name="connsiteX0-181" fmla="*/ 905603 w 952878"/>
                  <a:gd name="connsiteY0-182" fmla="*/ 182042 h 1449121"/>
                  <a:gd name="connsiteX1-183" fmla="*/ 685750 w 952878"/>
                  <a:gd name="connsiteY1-184" fmla="*/ 10739 h 1449121"/>
                  <a:gd name="connsiteX2-185" fmla="*/ 334749 w 952878"/>
                  <a:gd name="connsiteY2-186" fmla="*/ 86754 h 1449121"/>
                  <a:gd name="connsiteX3-187" fmla="*/ 0 w 952878"/>
                  <a:gd name="connsiteY3-188" fmla="*/ 1221948 h 1449121"/>
                  <a:gd name="connsiteX4-189" fmla="*/ 182316 w 952878"/>
                  <a:gd name="connsiteY4-190" fmla="*/ 1387476 h 1449121"/>
                  <a:gd name="connsiteX5-191" fmla="*/ 387799 w 952878"/>
                  <a:gd name="connsiteY5-192" fmla="*/ 1449121 h 1449121"/>
                  <a:gd name="connsiteX6-193" fmla="*/ 654927 w 952878"/>
                  <a:gd name="connsiteY6-194" fmla="*/ 1284735 h 1449121"/>
                  <a:gd name="connsiteX7-195" fmla="*/ 952878 w 952878"/>
                  <a:gd name="connsiteY7-196" fmla="*/ 411431 h 1449121"/>
                  <a:gd name="connsiteX8-197" fmla="*/ 905603 w 952878"/>
                  <a:gd name="connsiteY8-198" fmla="*/ 182042 h 1449121"/>
                  <a:gd name="connsiteX0-199" fmla="*/ 905603 w 952878"/>
                  <a:gd name="connsiteY0-200" fmla="*/ 182042 h 1449121"/>
                  <a:gd name="connsiteX1-201" fmla="*/ 685750 w 952878"/>
                  <a:gd name="connsiteY1-202" fmla="*/ 10739 h 1449121"/>
                  <a:gd name="connsiteX2-203" fmla="*/ 334749 w 952878"/>
                  <a:gd name="connsiteY2-204" fmla="*/ 86754 h 1449121"/>
                  <a:gd name="connsiteX3-205" fmla="*/ 0 w 952878"/>
                  <a:gd name="connsiteY3-206" fmla="*/ 1221948 h 1449121"/>
                  <a:gd name="connsiteX4-207" fmla="*/ 182316 w 952878"/>
                  <a:gd name="connsiteY4-208" fmla="*/ 1387476 h 1449121"/>
                  <a:gd name="connsiteX5-209" fmla="*/ 387799 w 952878"/>
                  <a:gd name="connsiteY5-210" fmla="*/ 1449121 h 1449121"/>
                  <a:gd name="connsiteX6-211" fmla="*/ 654927 w 952878"/>
                  <a:gd name="connsiteY6-212" fmla="*/ 1284735 h 1449121"/>
                  <a:gd name="connsiteX7-213" fmla="*/ 952878 w 952878"/>
                  <a:gd name="connsiteY7-214" fmla="*/ 411431 h 1449121"/>
                  <a:gd name="connsiteX8-215" fmla="*/ 905603 w 952878"/>
                  <a:gd name="connsiteY8-216" fmla="*/ 182042 h 1449121"/>
                  <a:gd name="connsiteX0-217" fmla="*/ 905603 w 952878"/>
                  <a:gd name="connsiteY0-218" fmla="*/ 182042 h 1453217"/>
                  <a:gd name="connsiteX1-219" fmla="*/ 685750 w 952878"/>
                  <a:gd name="connsiteY1-220" fmla="*/ 10739 h 1453217"/>
                  <a:gd name="connsiteX2-221" fmla="*/ 334749 w 952878"/>
                  <a:gd name="connsiteY2-222" fmla="*/ 86754 h 1453217"/>
                  <a:gd name="connsiteX3-223" fmla="*/ 0 w 952878"/>
                  <a:gd name="connsiteY3-224" fmla="*/ 1221948 h 1453217"/>
                  <a:gd name="connsiteX4-225" fmla="*/ 176339 w 952878"/>
                  <a:gd name="connsiteY4-226" fmla="*/ 1453217 h 1453217"/>
                  <a:gd name="connsiteX5-227" fmla="*/ 387799 w 952878"/>
                  <a:gd name="connsiteY5-228" fmla="*/ 1449121 h 1453217"/>
                  <a:gd name="connsiteX6-229" fmla="*/ 654927 w 952878"/>
                  <a:gd name="connsiteY6-230" fmla="*/ 1284735 h 1453217"/>
                  <a:gd name="connsiteX7-231" fmla="*/ 952878 w 952878"/>
                  <a:gd name="connsiteY7-232" fmla="*/ 411431 h 1453217"/>
                  <a:gd name="connsiteX8-233" fmla="*/ 905603 w 952878"/>
                  <a:gd name="connsiteY8-234" fmla="*/ 182042 h 1453217"/>
                  <a:gd name="connsiteX0-235" fmla="*/ 905603 w 952878"/>
                  <a:gd name="connsiteY0-236" fmla="*/ 182042 h 1453217"/>
                  <a:gd name="connsiteX1-237" fmla="*/ 685750 w 952878"/>
                  <a:gd name="connsiteY1-238" fmla="*/ 10739 h 1453217"/>
                  <a:gd name="connsiteX2-239" fmla="*/ 334749 w 952878"/>
                  <a:gd name="connsiteY2-240" fmla="*/ 86754 h 1453217"/>
                  <a:gd name="connsiteX3-241" fmla="*/ 0 w 952878"/>
                  <a:gd name="connsiteY3-242" fmla="*/ 1221948 h 1453217"/>
                  <a:gd name="connsiteX4-243" fmla="*/ 176339 w 952878"/>
                  <a:gd name="connsiteY4-244" fmla="*/ 1453217 h 1453217"/>
                  <a:gd name="connsiteX5-245" fmla="*/ 387799 w 952878"/>
                  <a:gd name="connsiteY5-246" fmla="*/ 1449121 h 1453217"/>
                  <a:gd name="connsiteX6-247" fmla="*/ 654927 w 952878"/>
                  <a:gd name="connsiteY6-248" fmla="*/ 1284735 h 1453217"/>
                  <a:gd name="connsiteX7-249" fmla="*/ 952878 w 952878"/>
                  <a:gd name="connsiteY7-250" fmla="*/ 411431 h 1453217"/>
                  <a:gd name="connsiteX8-251" fmla="*/ 905603 w 952878"/>
                  <a:gd name="connsiteY8-252" fmla="*/ 182042 h 1453217"/>
                  <a:gd name="connsiteX0-253" fmla="*/ 905603 w 952878"/>
                  <a:gd name="connsiteY0-254" fmla="*/ 182042 h 1479004"/>
                  <a:gd name="connsiteX1-255" fmla="*/ 685750 w 952878"/>
                  <a:gd name="connsiteY1-256" fmla="*/ 10739 h 1479004"/>
                  <a:gd name="connsiteX2-257" fmla="*/ 334749 w 952878"/>
                  <a:gd name="connsiteY2-258" fmla="*/ 86754 h 1479004"/>
                  <a:gd name="connsiteX3-259" fmla="*/ 0 w 952878"/>
                  <a:gd name="connsiteY3-260" fmla="*/ 1221948 h 1479004"/>
                  <a:gd name="connsiteX4-261" fmla="*/ 176339 w 952878"/>
                  <a:gd name="connsiteY4-262" fmla="*/ 1453217 h 1479004"/>
                  <a:gd name="connsiteX5-263" fmla="*/ 393776 w 952878"/>
                  <a:gd name="connsiteY5-264" fmla="*/ 1479004 h 1479004"/>
                  <a:gd name="connsiteX6-265" fmla="*/ 654927 w 952878"/>
                  <a:gd name="connsiteY6-266" fmla="*/ 1284735 h 1479004"/>
                  <a:gd name="connsiteX7-267" fmla="*/ 952878 w 952878"/>
                  <a:gd name="connsiteY7-268" fmla="*/ 411431 h 1479004"/>
                  <a:gd name="connsiteX8-269" fmla="*/ 905603 w 952878"/>
                  <a:gd name="connsiteY8-270" fmla="*/ 182042 h 1479004"/>
                  <a:gd name="connsiteX0-271" fmla="*/ 905603 w 952878"/>
                  <a:gd name="connsiteY0-272" fmla="*/ 182042 h 1483046"/>
                  <a:gd name="connsiteX1-273" fmla="*/ 685750 w 952878"/>
                  <a:gd name="connsiteY1-274" fmla="*/ 10739 h 1483046"/>
                  <a:gd name="connsiteX2-275" fmla="*/ 334749 w 952878"/>
                  <a:gd name="connsiteY2-276" fmla="*/ 86754 h 1483046"/>
                  <a:gd name="connsiteX3-277" fmla="*/ 0 w 952878"/>
                  <a:gd name="connsiteY3-278" fmla="*/ 1221948 h 1483046"/>
                  <a:gd name="connsiteX4-279" fmla="*/ 176339 w 952878"/>
                  <a:gd name="connsiteY4-280" fmla="*/ 1453217 h 1483046"/>
                  <a:gd name="connsiteX5-281" fmla="*/ 393776 w 952878"/>
                  <a:gd name="connsiteY5-282" fmla="*/ 1479004 h 1483046"/>
                  <a:gd name="connsiteX6-283" fmla="*/ 654927 w 952878"/>
                  <a:gd name="connsiteY6-284" fmla="*/ 1284735 h 1483046"/>
                  <a:gd name="connsiteX7-285" fmla="*/ 952878 w 952878"/>
                  <a:gd name="connsiteY7-286" fmla="*/ 411431 h 1483046"/>
                  <a:gd name="connsiteX8-287" fmla="*/ 905603 w 952878"/>
                  <a:gd name="connsiteY8-288" fmla="*/ 182042 h 1483046"/>
                  <a:gd name="connsiteX0-289" fmla="*/ 905603 w 952878"/>
                  <a:gd name="connsiteY0-290" fmla="*/ 182042 h 1483046"/>
                  <a:gd name="connsiteX1-291" fmla="*/ 685750 w 952878"/>
                  <a:gd name="connsiteY1-292" fmla="*/ 10739 h 1483046"/>
                  <a:gd name="connsiteX2-293" fmla="*/ 334749 w 952878"/>
                  <a:gd name="connsiteY2-294" fmla="*/ 86754 h 1483046"/>
                  <a:gd name="connsiteX3-295" fmla="*/ 0 w 952878"/>
                  <a:gd name="connsiteY3-296" fmla="*/ 1221948 h 1483046"/>
                  <a:gd name="connsiteX4-297" fmla="*/ 176339 w 952878"/>
                  <a:gd name="connsiteY4-298" fmla="*/ 1453217 h 1483046"/>
                  <a:gd name="connsiteX5-299" fmla="*/ 393776 w 952878"/>
                  <a:gd name="connsiteY5-300" fmla="*/ 1479004 h 1483046"/>
                  <a:gd name="connsiteX6-301" fmla="*/ 654927 w 952878"/>
                  <a:gd name="connsiteY6-302" fmla="*/ 1284735 h 1483046"/>
                  <a:gd name="connsiteX7-303" fmla="*/ 952878 w 952878"/>
                  <a:gd name="connsiteY7-304" fmla="*/ 411431 h 1483046"/>
                  <a:gd name="connsiteX8-305" fmla="*/ 905603 w 952878"/>
                  <a:gd name="connsiteY8-306" fmla="*/ 182042 h 1483046"/>
                  <a:gd name="connsiteX0-307" fmla="*/ 905603 w 952878"/>
                  <a:gd name="connsiteY0-308" fmla="*/ 182042 h 1483046"/>
                  <a:gd name="connsiteX1-309" fmla="*/ 685750 w 952878"/>
                  <a:gd name="connsiteY1-310" fmla="*/ 10739 h 1483046"/>
                  <a:gd name="connsiteX2-311" fmla="*/ 334749 w 952878"/>
                  <a:gd name="connsiteY2-312" fmla="*/ 86754 h 1483046"/>
                  <a:gd name="connsiteX3-313" fmla="*/ 0 w 952878"/>
                  <a:gd name="connsiteY3-314" fmla="*/ 1221948 h 1483046"/>
                  <a:gd name="connsiteX4-315" fmla="*/ 176339 w 952878"/>
                  <a:gd name="connsiteY4-316" fmla="*/ 1453217 h 1483046"/>
                  <a:gd name="connsiteX5-317" fmla="*/ 393776 w 952878"/>
                  <a:gd name="connsiteY5-318" fmla="*/ 1479004 h 1483046"/>
                  <a:gd name="connsiteX6-319" fmla="*/ 654927 w 952878"/>
                  <a:gd name="connsiteY6-320" fmla="*/ 1284735 h 1483046"/>
                  <a:gd name="connsiteX7-321" fmla="*/ 952878 w 952878"/>
                  <a:gd name="connsiteY7-322" fmla="*/ 411431 h 1483046"/>
                  <a:gd name="connsiteX8-323" fmla="*/ 905603 w 952878"/>
                  <a:gd name="connsiteY8-324" fmla="*/ 182042 h 1483046"/>
                  <a:gd name="connsiteX0-325" fmla="*/ 923532 w 970807"/>
                  <a:gd name="connsiteY0-326" fmla="*/ 182042 h 1483046"/>
                  <a:gd name="connsiteX1-327" fmla="*/ 703679 w 970807"/>
                  <a:gd name="connsiteY1-328" fmla="*/ 10739 h 1483046"/>
                  <a:gd name="connsiteX2-329" fmla="*/ 352678 w 970807"/>
                  <a:gd name="connsiteY2-330" fmla="*/ 86754 h 1483046"/>
                  <a:gd name="connsiteX3-331" fmla="*/ 0 w 970807"/>
                  <a:gd name="connsiteY3-332" fmla="*/ 1221948 h 1483046"/>
                  <a:gd name="connsiteX4-333" fmla="*/ 194268 w 970807"/>
                  <a:gd name="connsiteY4-334" fmla="*/ 1453217 h 1483046"/>
                  <a:gd name="connsiteX5-335" fmla="*/ 411705 w 970807"/>
                  <a:gd name="connsiteY5-336" fmla="*/ 1479004 h 1483046"/>
                  <a:gd name="connsiteX6-337" fmla="*/ 672856 w 970807"/>
                  <a:gd name="connsiteY6-338" fmla="*/ 1284735 h 1483046"/>
                  <a:gd name="connsiteX7-339" fmla="*/ 970807 w 970807"/>
                  <a:gd name="connsiteY7-340" fmla="*/ 411431 h 1483046"/>
                  <a:gd name="connsiteX8-341" fmla="*/ 923532 w 970807"/>
                  <a:gd name="connsiteY8-342" fmla="*/ 182042 h 148304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970807" h="1483046">
                    <a:moveTo>
                      <a:pt x="923532" y="182042"/>
                    </a:moveTo>
                    <a:cubicBezTo>
                      <a:pt x="844271" y="77130"/>
                      <a:pt x="812822" y="55887"/>
                      <a:pt x="703679" y="10739"/>
                    </a:cubicBezTo>
                    <a:cubicBezTo>
                      <a:pt x="542852" y="-15718"/>
                      <a:pt x="459717" y="5635"/>
                      <a:pt x="352678" y="86754"/>
                    </a:cubicBezTo>
                    <a:cubicBezTo>
                      <a:pt x="265000" y="228085"/>
                      <a:pt x="63772" y="913276"/>
                      <a:pt x="0" y="1221948"/>
                    </a:cubicBezTo>
                    <a:cubicBezTo>
                      <a:pt x="18936" y="1414583"/>
                      <a:pt x="133496" y="1398041"/>
                      <a:pt x="194268" y="1453217"/>
                    </a:cubicBezTo>
                    <a:cubicBezTo>
                      <a:pt x="266747" y="1461813"/>
                      <a:pt x="315320" y="1494314"/>
                      <a:pt x="411705" y="1479004"/>
                    </a:cubicBezTo>
                    <a:cubicBezTo>
                      <a:pt x="552544" y="1450107"/>
                      <a:pt x="585806" y="1349491"/>
                      <a:pt x="672856" y="1284735"/>
                    </a:cubicBezTo>
                    <a:lnTo>
                      <a:pt x="970807" y="411431"/>
                    </a:lnTo>
                    <a:lnTo>
                      <a:pt x="923532" y="182042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4" name="任意多边形 363"/>
              <p:cNvSpPr/>
              <p:nvPr>
                <p:custDataLst>
                  <p:tags r:id="rId23"/>
                </p:custDataLst>
              </p:nvPr>
            </p:nvSpPr>
            <p:spPr>
              <a:xfrm>
                <a:off x="2872000" y="2192177"/>
                <a:ext cx="893642" cy="1366956"/>
              </a:xfrm>
              <a:custGeom>
                <a:avLst/>
                <a:gdLst>
                  <a:gd name="connsiteX0" fmla="*/ 702900 w 887043"/>
                  <a:gd name="connsiteY0" fmla="*/ 0 h 1366964"/>
                  <a:gd name="connsiteX1" fmla="*/ 741048 w 887043"/>
                  <a:gd name="connsiteY1" fmla="*/ 23662 h 1366964"/>
                  <a:gd name="connsiteX2" fmla="*/ 839768 w 887043"/>
                  <a:gd name="connsiteY2" fmla="*/ 131725 h 1366964"/>
                  <a:gd name="connsiteX3" fmla="*/ 887043 w 887043"/>
                  <a:gd name="connsiteY3" fmla="*/ 361114 h 1366964"/>
                  <a:gd name="connsiteX4" fmla="*/ 599634 w 887043"/>
                  <a:gd name="connsiteY4" fmla="*/ 1203520 h 1366964"/>
                  <a:gd name="connsiteX5" fmla="*/ 547336 w 887043"/>
                  <a:gd name="connsiteY5" fmla="*/ 1251712 h 1366964"/>
                  <a:gd name="connsiteX6" fmla="*/ 299191 w 887043"/>
                  <a:gd name="connsiteY6" fmla="*/ 1365482 h 1366964"/>
                  <a:gd name="connsiteX7" fmla="*/ 25143 w 887043"/>
                  <a:gd name="connsiteY7" fmla="*/ 1248807 h 1366964"/>
                  <a:gd name="connsiteX8" fmla="*/ 33283 w 887043"/>
                  <a:gd name="connsiteY8" fmla="*/ 1015459 h 1366964"/>
                  <a:gd name="connsiteX9" fmla="*/ 209651 w 887043"/>
                  <a:gd name="connsiteY9" fmla="*/ 377821 h 1366964"/>
                  <a:gd name="connsiteX10" fmla="*/ 318185 w 887043"/>
                  <a:gd name="connsiteY10" fmla="*/ 73926 h 1366964"/>
                  <a:gd name="connsiteX11" fmla="*/ 510833 w 887043"/>
                  <a:gd name="connsiteY11" fmla="*/ 128193 h 1366964"/>
                  <a:gd name="connsiteX12" fmla="*/ 651927 w 887043"/>
                  <a:gd name="connsiteY12" fmla="*/ 139046 h 1366964"/>
                  <a:gd name="connsiteX13" fmla="*/ 706194 w 887043"/>
                  <a:gd name="connsiteY13" fmla="*/ 87492 h 1366964"/>
                  <a:gd name="connsiteX14" fmla="*/ 701107 w 887043"/>
                  <a:gd name="connsiteY14" fmla="*/ 14677 h 1366964"/>
                  <a:gd name="connsiteX0-1" fmla="*/ 702900 w 887043"/>
                  <a:gd name="connsiteY0-2" fmla="*/ 0 h 1366964"/>
                  <a:gd name="connsiteX1-3" fmla="*/ 741048 w 887043"/>
                  <a:gd name="connsiteY1-4" fmla="*/ 23662 h 1366964"/>
                  <a:gd name="connsiteX2-5" fmla="*/ 839768 w 887043"/>
                  <a:gd name="connsiteY2-6" fmla="*/ 131725 h 1366964"/>
                  <a:gd name="connsiteX3-7" fmla="*/ 887043 w 887043"/>
                  <a:gd name="connsiteY3-8" fmla="*/ 361114 h 1366964"/>
                  <a:gd name="connsiteX4-9" fmla="*/ 599634 w 887043"/>
                  <a:gd name="connsiteY4-10" fmla="*/ 1203520 h 1366964"/>
                  <a:gd name="connsiteX5-11" fmla="*/ 547336 w 887043"/>
                  <a:gd name="connsiteY5-12" fmla="*/ 1251712 h 1366964"/>
                  <a:gd name="connsiteX6-13" fmla="*/ 299191 w 887043"/>
                  <a:gd name="connsiteY6-14" fmla="*/ 1365482 h 1366964"/>
                  <a:gd name="connsiteX7-15" fmla="*/ 25143 w 887043"/>
                  <a:gd name="connsiteY7-16" fmla="*/ 1248807 h 1366964"/>
                  <a:gd name="connsiteX8-17" fmla="*/ 33283 w 887043"/>
                  <a:gd name="connsiteY8-18" fmla="*/ 1015459 h 1366964"/>
                  <a:gd name="connsiteX9-19" fmla="*/ 209651 w 887043"/>
                  <a:gd name="connsiteY9-20" fmla="*/ 377821 h 1366964"/>
                  <a:gd name="connsiteX10-21" fmla="*/ 342606 w 887043"/>
                  <a:gd name="connsiteY10-22" fmla="*/ 95633 h 1366964"/>
                  <a:gd name="connsiteX11-23" fmla="*/ 510833 w 887043"/>
                  <a:gd name="connsiteY11-24" fmla="*/ 128193 h 1366964"/>
                  <a:gd name="connsiteX12-25" fmla="*/ 651927 w 887043"/>
                  <a:gd name="connsiteY12-26" fmla="*/ 139046 h 1366964"/>
                  <a:gd name="connsiteX13-27" fmla="*/ 706194 w 887043"/>
                  <a:gd name="connsiteY13-28" fmla="*/ 87492 h 1366964"/>
                  <a:gd name="connsiteX14-29" fmla="*/ 701107 w 887043"/>
                  <a:gd name="connsiteY14-30" fmla="*/ 14677 h 1366964"/>
                  <a:gd name="connsiteX15" fmla="*/ 702900 w 887043"/>
                  <a:gd name="connsiteY15" fmla="*/ 0 h 1366964"/>
                  <a:gd name="connsiteX0-31" fmla="*/ 702900 w 887043"/>
                  <a:gd name="connsiteY0-32" fmla="*/ 0 h 1366964"/>
                  <a:gd name="connsiteX1-33" fmla="*/ 741048 w 887043"/>
                  <a:gd name="connsiteY1-34" fmla="*/ 23662 h 1366964"/>
                  <a:gd name="connsiteX2-35" fmla="*/ 839768 w 887043"/>
                  <a:gd name="connsiteY2-36" fmla="*/ 131725 h 1366964"/>
                  <a:gd name="connsiteX3-37" fmla="*/ 887043 w 887043"/>
                  <a:gd name="connsiteY3-38" fmla="*/ 361114 h 1366964"/>
                  <a:gd name="connsiteX4-39" fmla="*/ 599634 w 887043"/>
                  <a:gd name="connsiteY4-40" fmla="*/ 1203520 h 1366964"/>
                  <a:gd name="connsiteX5-41" fmla="*/ 547336 w 887043"/>
                  <a:gd name="connsiteY5-42" fmla="*/ 1251712 h 1366964"/>
                  <a:gd name="connsiteX6-43" fmla="*/ 299191 w 887043"/>
                  <a:gd name="connsiteY6-44" fmla="*/ 1365482 h 1366964"/>
                  <a:gd name="connsiteX7-45" fmla="*/ 25143 w 887043"/>
                  <a:gd name="connsiteY7-46" fmla="*/ 1248807 h 1366964"/>
                  <a:gd name="connsiteX8-47" fmla="*/ 33283 w 887043"/>
                  <a:gd name="connsiteY8-48" fmla="*/ 1015459 h 1366964"/>
                  <a:gd name="connsiteX9-49" fmla="*/ 209651 w 887043"/>
                  <a:gd name="connsiteY9-50" fmla="*/ 377821 h 1366964"/>
                  <a:gd name="connsiteX10-51" fmla="*/ 342606 w 887043"/>
                  <a:gd name="connsiteY10-52" fmla="*/ 114626 h 1366964"/>
                  <a:gd name="connsiteX11-53" fmla="*/ 510833 w 887043"/>
                  <a:gd name="connsiteY11-54" fmla="*/ 128193 h 1366964"/>
                  <a:gd name="connsiteX12-55" fmla="*/ 651927 w 887043"/>
                  <a:gd name="connsiteY12-56" fmla="*/ 139046 h 1366964"/>
                  <a:gd name="connsiteX13-57" fmla="*/ 706194 w 887043"/>
                  <a:gd name="connsiteY13-58" fmla="*/ 87492 h 1366964"/>
                  <a:gd name="connsiteX14-59" fmla="*/ 701107 w 887043"/>
                  <a:gd name="connsiteY14-60" fmla="*/ 14677 h 1366964"/>
                  <a:gd name="connsiteX15-61" fmla="*/ 702900 w 887043"/>
                  <a:gd name="connsiteY15-62" fmla="*/ 0 h 1366964"/>
                  <a:gd name="connsiteX0-63" fmla="*/ 702900 w 887043"/>
                  <a:gd name="connsiteY0-64" fmla="*/ 0 h 1366964"/>
                  <a:gd name="connsiteX1-65" fmla="*/ 741048 w 887043"/>
                  <a:gd name="connsiteY1-66" fmla="*/ 23662 h 1366964"/>
                  <a:gd name="connsiteX2-67" fmla="*/ 839768 w 887043"/>
                  <a:gd name="connsiteY2-68" fmla="*/ 131725 h 1366964"/>
                  <a:gd name="connsiteX3-69" fmla="*/ 887043 w 887043"/>
                  <a:gd name="connsiteY3-70" fmla="*/ 361114 h 1366964"/>
                  <a:gd name="connsiteX4-71" fmla="*/ 599634 w 887043"/>
                  <a:gd name="connsiteY4-72" fmla="*/ 1203520 h 1366964"/>
                  <a:gd name="connsiteX5-73" fmla="*/ 547336 w 887043"/>
                  <a:gd name="connsiteY5-74" fmla="*/ 1251712 h 1366964"/>
                  <a:gd name="connsiteX6-75" fmla="*/ 299191 w 887043"/>
                  <a:gd name="connsiteY6-76" fmla="*/ 1365482 h 1366964"/>
                  <a:gd name="connsiteX7-77" fmla="*/ 25143 w 887043"/>
                  <a:gd name="connsiteY7-78" fmla="*/ 1248807 h 1366964"/>
                  <a:gd name="connsiteX8-79" fmla="*/ 33283 w 887043"/>
                  <a:gd name="connsiteY8-80" fmla="*/ 1015459 h 1366964"/>
                  <a:gd name="connsiteX9-81" fmla="*/ 209651 w 887043"/>
                  <a:gd name="connsiteY9-82" fmla="*/ 377821 h 1366964"/>
                  <a:gd name="connsiteX10-83" fmla="*/ 342606 w 887043"/>
                  <a:gd name="connsiteY10-84" fmla="*/ 114626 h 1366964"/>
                  <a:gd name="connsiteX11-85" fmla="*/ 510833 w 887043"/>
                  <a:gd name="connsiteY11-86" fmla="*/ 128193 h 1366964"/>
                  <a:gd name="connsiteX12-87" fmla="*/ 651927 w 887043"/>
                  <a:gd name="connsiteY12-88" fmla="*/ 139046 h 1366964"/>
                  <a:gd name="connsiteX13-89" fmla="*/ 706194 w 887043"/>
                  <a:gd name="connsiteY13-90" fmla="*/ 87492 h 1366964"/>
                  <a:gd name="connsiteX14-91" fmla="*/ 701107 w 887043"/>
                  <a:gd name="connsiteY14-92" fmla="*/ 14677 h 1366964"/>
                  <a:gd name="connsiteX15-93" fmla="*/ 702900 w 887043"/>
                  <a:gd name="connsiteY15-94" fmla="*/ 0 h 1366964"/>
                  <a:gd name="connsiteX0-95" fmla="*/ 709499 w 893642"/>
                  <a:gd name="connsiteY0-96" fmla="*/ 0 h 1366956"/>
                  <a:gd name="connsiteX1-97" fmla="*/ 747647 w 893642"/>
                  <a:gd name="connsiteY1-98" fmla="*/ 23662 h 1366956"/>
                  <a:gd name="connsiteX2-99" fmla="*/ 846367 w 893642"/>
                  <a:gd name="connsiteY2-100" fmla="*/ 131725 h 1366956"/>
                  <a:gd name="connsiteX3-101" fmla="*/ 893642 w 893642"/>
                  <a:gd name="connsiteY3-102" fmla="*/ 361114 h 1366956"/>
                  <a:gd name="connsiteX4-103" fmla="*/ 606233 w 893642"/>
                  <a:gd name="connsiteY4-104" fmla="*/ 1203520 h 1366956"/>
                  <a:gd name="connsiteX5-105" fmla="*/ 553935 w 893642"/>
                  <a:gd name="connsiteY5-106" fmla="*/ 1251712 h 1366956"/>
                  <a:gd name="connsiteX6-107" fmla="*/ 305790 w 893642"/>
                  <a:gd name="connsiteY6-108" fmla="*/ 1365482 h 1366956"/>
                  <a:gd name="connsiteX7-109" fmla="*/ 31742 w 893642"/>
                  <a:gd name="connsiteY7-110" fmla="*/ 1248807 h 1366956"/>
                  <a:gd name="connsiteX8-111" fmla="*/ 26315 w 893642"/>
                  <a:gd name="connsiteY8-112" fmla="*/ 1018172 h 1366956"/>
                  <a:gd name="connsiteX9-113" fmla="*/ 216250 w 893642"/>
                  <a:gd name="connsiteY9-114" fmla="*/ 377821 h 1366956"/>
                  <a:gd name="connsiteX10-115" fmla="*/ 349205 w 893642"/>
                  <a:gd name="connsiteY10-116" fmla="*/ 114626 h 1366956"/>
                  <a:gd name="connsiteX11-117" fmla="*/ 517432 w 893642"/>
                  <a:gd name="connsiteY11-118" fmla="*/ 128193 h 1366956"/>
                  <a:gd name="connsiteX12-119" fmla="*/ 658526 w 893642"/>
                  <a:gd name="connsiteY12-120" fmla="*/ 139046 h 1366956"/>
                  <a:gd name="connsiteX13-121" fmla="*/ 712793 w 893642"/>
                  <a:gd name="connsiteY13-122" fmla="*/ 87492 h 1366956"/>
                  <a:gd name="connsiteX14-123" fmla="*/ 707706 w 893642"/>
                  <a:gd name="connsiteY14-124" fmla="*/ 14677 h 1366956"/>
                  <a:gd name="connsiteX15-125" fmla="*/ 709499 w 893642"/>
                  <a:gd name="connsiteY15-126" fmla="*/ 0 h 13669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61" y="connsiteY15-62"/>
                  </a:cxn>
                </a:cxnLst>
                <a:rect l="l" t="t" r="r" b="b"/>
                <a:pathLst>
                  <a:path w="893642" h="1366956">
                    <a:moveTo>
                      <a:pt x="709499" y="0"/>
                    </a:moveTo>
                    <a:lnTo>
                      <a:pt x="747647" y="23662"/>
                    </a:lnTo>
                    <a:cubicBezTo>
                      <a:pt x="779059" y="47730"/>
                      <a:pt x="806737" y="79269"/>
                      <a:pt x="846367" y="131725"/>
                    </a:cubicBezTo>
                    <a:lnTo>
                      <a:pt x="893642" y="361114"/>
                    </a:lnTo>
                    <a:lnTo>
                      <a:pt x="606233" y="1203520"/>
                    </a:lnTo>
                    <a:lnTo>
                      <a:pt x="553935" y="1251712"/>
                    </a:lnTo>
                    <a:cubicBezTo>
                      <a:pt x="467913" y="1319779"/>
                      <a:pt x="381764" y="1355986"/>
                      <a:pt x="305790" y="1365482"/>
                    </a:cubicBezTo>
                    <a:cubicBezTo>
                      <a:pt x="204492" y="1378144"/>
                      <a:pt x="78321" y="1306692"/>
                      <a:pt x="31742" y="1248807"/>
                    </a:cubicBezTo>
                    <a:cubicBezTo>
                      <a:pt x="-14837" y="1190922"/>
                      <a:pt x="-4436" y="1163336"/>
                      <a:pt x="26315" y="1018172"/>
                    </a:cubicBezTo>
                    <a:cubicBezTo>
                      <a:pt x="57066" y="873008"/>
                      <a:pt x="162435" y="528412"/>
                      <a:pt x="216250" y="377821"/>
                    </a:cubicBezTo>
                    <a:cubicBezTo>
                      <a:pt x="270065" y="227230"/>
                      <a:pt x="299008" y="156231"/>
                      <a:pt x="349205" y="114626"/>
                    </a:cubicBezTo>
                    <a:cubicBezTo>
                      <a:pt x="399402" y="73021"/>
                      <a:pt x="465879" y="124123"/>
                      <a:pt x="517432" y="128193"/>
                    </a:cubicBezTo>
                    <a:cubicBezTo>
                      <a:pt x="568985" y="132263"/>
                      <a:pt x="625966" y="145830"/>
                      <a:pt x="658526" y="139046"/>
                    </a:cubicBezTo>
                    <a:cubicBezTo>
                      <a:pt x="691086" y="132263"/>
                      <a:pt x="704201" y="111460"/>
                      <a:pt x="712793" y="87492"/>
                    </a:cubicBezTo>
                    <a:cubicBezTo>
                      <a:pt x="719237" y="69516"/>
                      <a:pt x="709147" y="37804"/>
                      <a:pt x="707706" y="14677"/>
                    </a:cubicBezTo>
                    <a:lnTo>
                      <a:pt x="709499" y="0"/>
                    </a:lnTo>
                    <a:close/>
                  </a:path>
                </a:pathLst>
              </a:custGeom>
              <a:solidFill>
                <a:srgbClr val="938D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5" name="任意多边形 364"/>
              <p:cNvSpPr/>
              <p:nvPr>
                <p:custDataLst>
                  <p:tags r:id="rId24"/>
                </p:custDataLst>
              </p:nvPr>
            </p:nvSpPr>
            <p:spPr>
              <a:xfrm>
                <a:off x="3012142" y="2294965"/>
                <a:ext cx="729130" cy="364564"/>
              </a:xfrm>
              <a:custGeom>
                <a:avLst/>
                <a:gdLst>
                  <a:gd name="connsiteX0" fmla="*/ 83670 w 800847"/>
                  <a:gd name="connsiteY0" fmla="*/ 0 h 442259"/>
                  <a:gd name="connsiteX1" fmla="*/ 800847 w 800847"/>
                  <a:gd name="connsiteY1" fmla="*/ 155388 h 442259"/>
                  <a:gd name="connsiteX2" fmla="*/ 699247 w 800847"/>
                  <a:gd name="connsiteY2" fmla="*/ 442259 h 442259"/>
                  <a:gd name="connsiteX3" fmla="*/ 0 w 800847"/>
                  <a:gd name="connsiteY3" fmla="*/ 239059 h 442259"/>
                  <a:gd name="connsiteX4" fmla="*/ 83670 w 800847"/>
                  <a:gd name="connsiteY4" fmla="*/ 0 h 442259"/>
                  <a:gd name="connsiteX0-1" fmla="*/ 29882 w 747059"/>
                  <a:gd name="connsiteY0-2" fmla="*/ 0 h 442259"/>
                  <a:gd name="connsiteX1-3" fmla="*/ 747059 w 747059"/>
                  <a:gd name="connsiteY1-4" fmla="*/ 155388 h 442259"/>
                  <a:gd name="connsiteX2-5" fmla="*/ 645459 w 747059"/>
                  <a:gd name="connsiteY2-6" fmla="*/ 442259 h 442259"/>
                  <a:gd name="connsiteX3-7" fmla="*/ 0 w 747059"/>
                  <a:gd name="connsiteY3-8" fmla="*/ 173318 h 442259"/>
                  <a:gd name="connsiteX4-9" fmla="*/ 29882 w 747059"/>
                  <a:gd name="connsiteY4-10" fmla="*/ 0 h 442259"/>
                  <a:gd name="connsiteX0-11" fmla="*/ 71717 w 747059"/>
                  <a:gd name="connsiteY0-12" fmla="*/ 0 h 448235"/>
                  <a:gd name="connsiteX1-13" fmla="*/ 747059 w 747059"/>
                  <a:gd name="connsiteY1-14" fmla="*/ 161364 h 448235"/>
                  <a:gd name="connsiteX2-15" fmla="*/ 645459 w 747059"/>
                  <a:gd name="connsiteY2-16" fmla="*/ 448235 h 448235"/>
                  <a:gd name="connsiteX3-17" fmla="*/ 0 w 747059"/>
                  <a:gd name="connsiteY3-18" fmla="*/ 179294 h 448235"/>
                  <a:gd name="connsiteX4-19" fmla="*/ 71717 w 747059"/>
                  <a:gd name="connsiteY4-20" fmla="*/ 0 h 448235"/>
                  <a:gd name="connsiteX0-21" fmla="*/ 53788 w 729130"/>
                  <a:gd name="connsiteY0-22" fmla="*/ 0 h 448235"/>
                  <a:gd name="connsiteX1-23" fmla="*/ 729130 w 729130"/>
                  <a:gd name="connsiteY1-24" fmla="*/ 161364 h 448235"/>
                  <a:gd name="connsiteX2-25" fmla="*/ 627530 w 729130"/>
                  <a:gd name="connsiteY2-26" fmla="*/ 448235 h 448235"/>
                  <a:gd name="connsiteX3-27" fmla="*/ 0 w 729130"/>
                  <a:gd name="connsiteY3-28" fmla="*/ 185270 h 448235"/>
                  <a:gd name="connsiteX4-29" fmla="*/ 53788 w 729130"/>
                  <a:gd name="connsiteY4-30" fmla="*/ 0 h 448235"/>
                  <a:gd name="connsiteX0-31" fmla="*/ 53788 w 729130"/>
                  <a:gd name="connsiteY0-32" fmla="*/ 0 h 448235"/>
                  <a:gd name="connsiteX1-33" fmla="*/ 729130 w 729130"/>
                  <a:gd name="connsiteY1-34" fmla="*/ 161364 h 448235"/>
                  <a:gd name="connsiteX2-35" fmla="*/ 627530 w 729130"/>
                  <a:gd name="connsiteY2-36" fmla="*/ 448235 h 448235"/>
                  <a:gd name="connsiteX3-37" fmla="*/ 0 w 729130"/>
                  <a:gd name="connsiteY3-38" fmla="*/ 185270 h 448235"/>
                  <a:gd name="connsiteX4-39" fmla="*/ 53788 w 729130"/>
                  <a:gd name="connsiteY4-40" fmla="*/ 0 h 448235"/>
                  <a:gd name="connsiteX0-41" fmla="*/ 53788 w 729130"/>
                  <a:gd name="connsiteY0-42" fmla="*/ 0 h 364564"/>
                  <a:gd name="connsiteX1-43" fmla="*/ 729130 w 729130"/>
                  <a:gd name="connsiteY1-44" fmla="*/ 161364 h 364564"/>
                  <a:gd name="connsiteX2-45" fmla="*/ 651435 w 729130"/>
                  <a:gd name="connsiteY2-46" fmla="*/ 364564 h 364564"/>
                  <a:gd name="connsiteX3-47" fmla="*/ 0 w 729130"/>
                  <a:gd name="connsiteY3-48" fmla="*/ 185270 h 364564"/>
                  <a:gd name="connsiteX4-49" fmla="*/ 53788 w 729130"/>
                  <a:gd name="connsiteY4-50" fmla="*/ 0 h 364564"/>
                  <a:gd name="connsiteX0-51" fmla="*/ 53788 w 729130"/>
                  <a:gd name="connsiteY0-52" fmla="*/ 0 h 364564"/>
                  <a:gd name="connsiteX1-53" fmla="*/ 729130 w 729130"/>
                  <a:gd name="connsiteY1-54" fmla="*/ 161364 h 364564"/>
                  <a:gd name="connsiteX2-55" fmla="*/ 651435 w 729130"/>
                  <a:gd name="connsiteY2-56" fmla="*/ 364564 h 364564"/>
                  <a:gd name="connsiteX3-57" fmla="*/ 0 w 729130"/>
                  <a:gd name="connsiteY3-58" fmla="*/ 185270 h 364564"/>
                  <a:gd name="connsiteX4-59" fmla="*/ 53788 w 729130"/>
                  <a:gd name="connsiteY4-60" fmla="*/ 0 h 364564"/>
                  <a:gd name="connsiteX0-61" fmla="*/ 53788 w 729130"/>
                  <a:gd name="connsiteY0-62" fmla="*/ 0 h 364564"/>
                  <a:gd name="connsiteX1-63" fmla="*/ 729130 w 729130"/>
                  <a:gd name="connsiteY1-64" fmla="*/ 161364 h 364564"/>
                  <a:gd name="connsiteX2-65" fmla="*/ 651435 w 729130"/>
                  <a:gd name="connsiteY2-66" fmla="*/ 364564 h 364564"/>
                  <a:gd name="connsiteX3-67" fmla="*/ 0 w 729130"/>
                  <a:gd name="connsiteY3-68" fmla="*/ 185270 h 364564"/>
                  <a:gd name="connsiteX4-69" fmla="*/ 53788 w 729130"/>
                  <a:gd name="connsiteY4-70" fmla="*/ 0 h 36456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729130" h="364564">
                    <a:moveTo>
                      <a:pt x="53788" y="0"/>
                    </a:moveTo>
                    <a:cubicBezTo>
                      <a:pt x="344643" y="119530"/>
                      <a:pt x="504016" y="107576"/>
                      <a:pt x="729130" y="161364"/>
                    </a:cubicBezTo>
                    <a:lnTo>
                      <a:pt x="651435" y="364564"/>
                    </a:lnTo>
                    <a:cubicBezTo>
                      <a:pt x="380501" y="340658"/>
                      <a:pt x="181286" y="280894"/>
                      <a:pt x="0" y="185270"/>
                    </a:cubicBezTo>
                    <a:lnTo>
                      <a:pt x="53788" y="0"/>
                    </a:lnTo>
                    <a:close/>
                  </a:path>
                </a:pathLst>
              </a:custGeom>
              <a:solidFill>
                <a:srgbClr val="371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6" name="任意多边形 365"/>
              <p:cNvSpPr/>
              <p:nvPr>
                <p:custDataLst>
                  <p:tags r:id="rId25"/>
                </p:custDataLst>
              </p:nvPr>
            </p:nvSpPr>
            <p:spPr>
              <a:xfrm>
                <a:off x="2816965" y="3053976"/>
                <a:ext cx="326660" cy="227106"/>
              </a:xfrm>
              <a:custGeom>
                <a:avLst/>
                <a:gdLst>
                  <a:gd name="connsiteX0" fmla="*/ 47812 w 346636"/>
                  <a:gd name="connsiteY0" fmla="*/ 0 h 227106"/>
                  <a:gd name="connsiteX1" fmla="*/ 346636 w 346636"/>
                  <a:gd name="connsiteY1" fmla="*/ 77695 h 227106"/>
                  <a:gd name="connsiteX2" fmla="*/ 286871 w 346636"/>
                  <a:gd name="connsiteY2" fmla="*/ 227106 h 227106"/>
                  <a:gd name="connsiteX3" fmla="*/ 0 w 346636"/>
                  <a:gd name="connsiteY3" fmla="*/ 119530 h 227106"/>
                  <a:gd name="connsiteX4" fmla="*/ 47812 w 346636"/>
                  <a:gd name="connsiteY4" fmla="*/ 0 h 227106"/>
                  <a:gd name="connsiteX0-1" fmla="*/ 35859 w 334683"/>
                  <a:gd name="connsiteY0-2" fmla="*/ 0 h 227106"/>
                  <a:gd name="connsiteX1-3" fmla="*/ 334683 w 334683"/>
                  <a:gd name="connsiteY1-4" fmla="*/ 77695 h 227106"/>
                  <a:gd name="connsiteX2-5" fmla="*/ 274918 w 334683"/>
                  <a:gd name="connsiteY2-6" fmla="*/ 227106 h 227106"/>
                  <a:gd name="connsiteX3-7" fmla="*/ 0 w 334683"/>
                  <a:gd name="connsiteY3-8" fmla="*/ 125506 h 227106"/>
                  <a:gd name="connsiteX4-9" fmla="*/ 35859 w 334683"/>
                  <a:gd name="connsiteY4-10" fmla="*/ 0 h 227106"/>
                  <a:gd name="connsiteX0-11" fmla="*/ 35859 w 334683"/>
                  <a:gd name="connsiteY0-12" fmla="*/ 0 h 227106"/>
                  <a:gd name="connsiteX1-13" fmla="*/ 334683 w 334683"/>
                  <a:gd name="connsiteY1-14" fmla="*/ 77695 h 227106"/>
                  <a:gd name="connsiteX2-15" fmla="*/ 274918 w 334683"/>
                  <a:gd name="connsiteY2-16" fmla="*/ 227106 h 227106"/>
                  <a:gd name="connsiteX3-17" fmla="*/ 0 w 334683"/>
                  <a:gd name="connsiteY3-18" fmla="*/ 125506 h 227106"/>
                  <a:gd name="connsiteX4-19" fmla="*/ 35859 w 334683"/>
                  <a:gd name="connsiteY4-20" fmla="*/ 0 h 227106"/>
                  <a:gd name="connsiteX0-21" fmla="*/ 35859 w 334683"/>
                  <a:gd name="connsiteY0-22" fmla="*/ 0 h 227106"/>
                  <a:gd name="connsiteX1-23" fmla="*/ 334683 w 334683"/>
                  <a:gd name="connsiteY1-24" fmla="*/ 77695 h 227106"/>
                  <a:gd name="connsiteX2-25" fmla="*/ 274918 w 334683"/>
                  <a:gd name="connsiteY2-26" fmla="*/ 227106 h 227106"/>
                  <a:gd name="connsiteX3-27" fmla="*/ 0 w 334683"/>
                  <a:gd name="connsiteY3-28" fmla="*/ 125506 h 227106"/>
                  <a:gd name="connsiteX4-29" fmla="*/ 35859 w 334683"/>
                  <a:gd name="connsiteY4-30" fmla="*/ 0 h 227106"/>
                  <a:gd name="connsiteX0-31" fmla="*/ 25006 w 323830"/>
                  <a:gd name="connsiteY0-32" fmla="*/ 0 h 227106"/>
                  <a:gd name="connsiteX1-33" fmla="*/ 323830 w 323830"/>
                  <a:gd name="connsiteY1-34" fmla="*/ 77695 h 227106"/>
                  <a:gd name="connsiteX2-35" fmla="*/ 264065 w 323830"/>
                  <a:gd name="connsiteY2-36" fmla="*/ 227106 h 227106"/>
                  <a:gd name="connsiteX3-37" fmla="*/ 0 w 323830"/>
                  <a:gd name="connsiteY3-38" fmla="*/ 144499 h 227106"/>
                  <a:gd name="connsiteX4-39" fmla="*/ 25006 w 323830"/>
                  <a:gd name="connsiteY4-40" fmla="*/ 0 h 227106"/>
                  <a:gd name="connsiteX0-41" fmla="*/ 27438 w 326262"/>
                  <a:gd name="connsiteY0-42" fmla="*/ 0 h 227106"/>
                  <a:gd name="connsiteX1-43" fmla="*/ 326262 w 326262"/>
                  <a:gd name="connsiteY1-44" fmla="*/ 77695 h 227106"/>
                  <a:gd name="connsiteX2-45" fmla="*/ 266497 w 326262"/>
                  <a:gd name="connsiteY2-46" fmla="*/ 227106 h 227106"/>
                  <a:gd name="connsiteX3-47" fmla="*/ 2432 w 326262"/>
                  <a:gd name="connsiteY3-48" fmla="*/ 144499 h 227106"/>
                  <a:gd name="connsiteX4-49" fmla="*/ 27438 w 326262"/>
                  <a:gd name="connsiteY4-50" fmla="*/ 0 h 227106"/>
                  <a:gd name="connsiteX0-51" fmla="*/ 27836 w 326660"/>
                  <a:gd name="connsiteY0-52" fmla="*/ 0 h 227106"/>
                  <a:gd name="connsiteX1-53" fmla="*/ 326660 w 326660"/>
                  <a:gd name="connsiteY1-54" fmla="*/ 77695 h 227106"/>
                  <a:gd name="connsiteX2-55" fmla="*/ 266895 w 326660"/>
                  <a:gd name="connsiteY2-56" fmla="*/ 227106 h 227106"/>
                  <a:gd name="connsiteX3-57" fmla="*/ 2830 w 326660"/>
                  <a:gd name="connsiteY3-58" fmla="*/ 144499 h 227106"/>
                  <a:gd name="connsiteX4-59" fmla="*/ 27836 w 326660"/>
                  <a:gd name="connsiteY4-60" fmla="*/ 0 h 2271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26660" h="227106">
                    <a:moveTo>
                      <a:pt x="27836" y="0"/>
                    </a:moveTo>
                    <a:cubicBezTo>
                      <a:pt x="145373" y="43828"/>
                      <a:pt x="227052" y="51797"/>
                      <a:pt x="326660" y="77695"/>
                    </a:cubicBezTo>
                    <a:lnTo>
                      <a:pt x="266895" y="227106"/>
                    </a:lnTo>
                    <a:cubicBezTo>
                      <a:pt x="175256" y="193239"/>
                      <a:pt x="106422" y="214225"/>
                      <a:pt x="2830" y="144499"/>
                    </a:cubicBezTo>
                    <a:cubicBezTo>
                      <a:pt x="-7829" y="82767"/>
                      <a:pt x="14075" y="37313"/>
                      <a:pt x="27836" y="0"/>
                    </a:cubicBezTo>
                    <a:close/>
                  </a:path>
                </a:pathLst>
              </a:custGeom>
              <a:solidFill>
                <a:srgbClr val="371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7" name="任意多边形 366"/>
              <p:cNvSpPr/>
              <p:nvPr>
                <p:custDataLst>
                  <p:tags r:id="rId26"/>
                </p:custDataLst>
              </p:nvPr>
            </p:nvSpPr>
            <p:spPr>
              <a:xfrm>
                <a:off x="5301129" y="3227294"/>
                <a:ext cx="394447" cy="388471"/>
              </a:xfrm>
              <a:custGeom>
                <a:avLst/>
                <a:gdLst>
                  <a:gd name="connsiteX0" fmla="*/ 47812 w 394447"/>
                  <a:gd name="connsiteY0" fmla="*/ 155388 h 388471"/>
                  <a:gd name="connsiteX1" fmla="*/ 209177 w 394447"/>
                  <a:gd name="connsiteY1" fmla="*/ 0 h 388471"/>
                  <a:gd name="connsiteX2" fmla="*/ 394447 w 394447"/>
                  <a:gd name="connsiteY2" fmla="*/ 203200 h 388471"/>
                  <a:gd name="connsiteX3" fmla="*/ 137459 w 394447"/>
                  <a:gd name="connsiteY3" fmla="*/ 388471 h 388471"/>
                  <a:gd name="connsiteX4" fmla="*/ 0 w 394447"/>
                  <a:gd name="connsiteY4" fmla="*/ 233082 h 388471"/>
                  <a:gd name="connsiteX5" fmla="*/ 47812 w 394447"/>
                  <a:gd name="connsiteY5" fmla="*/ 155388 h 388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4447" h="388471">
                    <a:moveTo>
                      <a:pt x="47812" y="155388"/>
                    </a:moveTo>
                    <a:lnTo>
                      <a:pt x="209177" y="0"/>
                    </a:lnTo>
                    <a:lnTo>
                      <a:pt x="394447" y="203200"/>
                    </a:lnTo>
                    <a:lnTo>
                      <a:pt x="137459" y="388471"/>
                    </a:lnTo>
                    <a:lnTo>
                      <a:pt x="0" y="233082"/>
                    </a:lnTo>
                    <a:lnTo>
                      <a:pt x="47812" y="155388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8" name="任意多边形 367"/>
              <p:cNvSpPr/>
              <p:nvPr>
                <p:custDataLst>
                  <p:tags r:id="rId27"/>
                </p:custDataLst>
              </p:nvPr>
            </p:nvSpPr>
            <p:spPr>
              <a:xfrm>
                <a:off x="2534816" y="3980397"/>
                <a:ext cx="569256" cy="1067531"/>
              </a:xfrm>
              <a:custGeom>
                <a:avLst/>
                <a:gdLst>
                  <a:gd name="connsiteX0" fmla="*/ 513708 w 565079"/>
                  <a:gd name="connsiteY0" fmla="*/ 71919 h 1078787"/>
                  <a:gd name="connsiteX1" fmla="*/ 297951 w 565079"/>
                  <a:gd name="connsiteY1" fmla="*/ 0 h 1078787"/>
                  <a:gd name="connsiteX2" fmla="*/ 195209 w 565079"/>
                  <a:gd name="connsiteY2" fmla="*/ 226031 h 1078787"/>
                  <a:gd name="connsiteX3" fmla="*/ 226032 w 565079"/>
                  <a:gd name="connsiteY3" fmla="*/ 328773 h 1078787"/>
                  <a:gd name="connsiteX4" fmla="*/ 143838 w 565079"/>
                  <a:gd name="connsiteY4" fmla="*/ 410966 h 1078787"/>
                  <a:gd name="connsiteX5" fmla="*/ 0 w 565079"/>
                  <a:gd name="connsiteY5" fmla="*/ 842481 h 1078787"/>
                  <a:gd name="connsiteX6" fmla="*/ 102742 w 565079"/>
                  <a:gd name="connsiteY6" fmla="*/ 1078787 h 1078787"/>
                  <a:gd name="connsiteX7" fmla="*/ 308225 w 565079"/>
                  <a:gd name="connsiteY7" fmla="*/ 1006867 h 1078787"/>
                  <a:gd name="connsiteX8" fmla="*/ 318499 w 565079"/>
                  <a:gd name="connsiteY8" fmla="*/ 801384 h 1078787"/>
                  <a:gd name="connsiteX9" fmla="*/ 359596 w 565079"/>
                  <a:gd name="connsiteY9" fmla="*/ 503434 h 1078787"/>
                  <a:gd name="connsiteX10" fmla="*/ 565079 w 565079"/>
                  <a:gd name="connsiteY10" fmla="*/ 246580 h 1078787"/>
                  <a:gd name="connsiteX11" fmla="*/ 513708 w 565079"/>
                  <a:gd name="connsiteY11" fmla="*/ 71919 h 1078787"/>
                  <a:gd name="connsiteX0-1" fmla="*/ 513708 w 565079"/>
                  <a:gd name="connsiteY0-2" fmla="*/ 71919 h 1078787"/>
                  <a:gd name="connsiteX1-3" fmla="*/ 297951 w 565079"/>
                  <a:gd name="connsiteY1-4" fmla="*/ 0 h 1078787"/>
                  <a:gd name="connsiteX2-5" fmla="*/ 195209 w 565079"/>
                  <a:gd name="connsiteY2-6" fmla="*/ 226031 h 1078787"/>
                  <a:gd name="connsiteX3-7" fmla="*/ 226032 w 565079"/>
                  <a:gd name="connsiteY3-8" fmla="*/ 328773 h 1078787"/>
                  <a:gd name="connsiteX4-9" fmla="*/ 143838 w 565079"/>
                  <a:gd name="connsiteY4-10" fmla="*/ 410966 h 1078787"/>
                  <a:gd name="connsiteX5-11" fmla="*/ 0 w 565079"/>
                  <a:gd name="connsiteY5-12" fmla="*/ 842481 h 1078787"/>
                  <a:gd name="connsiteX6-13" fmla="*/ 102742 w 565079"/>
                  <a:gd name="connsiteY6-14" fmla="*/ 1078787 h 1078787"/>
                  <a:gd name="connsiteX7-15" fmla="*/ 308225 w 565079"/>
                  <a:gd name="connsiteY7-16" fmla="*/ 1006867 h 1078787"/>
                  <a:gd name="connsiteX8-17" fmla="*/ 318499 w 565079"/>
                  <a:gd name="connsiteY8-18" fmla="*/ 801384 h 1078787"/>
                  <a:gd name="connsiteX9-19" fmla="*/ 359596 w 565079"/>
                  <a:gd name="connsiteY9-20" fmla="*/ 503434 h 1078787"/>
                  <a:gd name="connsiteX10-21" fmla="*/ 565079 w 565079"/>
                  <a:gd name="connsiteY10-22" fmla="*/ 246580 h 1078787"/>
                  <a:gd name="connsiteX11-23" fmla="*/ 513708 w 565079"/>
                  <a:gd name="connsiteY11-24" fmla="*/ 71919 h 1078787"/>
                  <a:gd name="connsiteX0-25" fmla="*/ 513708 w 565079"/>
                  <a:gd name="connsiteY0-26" fmla="*/ 71919 h 1078787"/>
                  <a:gd name="connsiteX1-27" fmla="*/ 297951 w 565079"/>
                  <a:gd name="connsiteY1-28" fmla="*/ 0 h 1078787"/>
                  <a:gd name="connsiteX2-29" fmla="*/ 195209 w 565079"/>
                  <a:gd name="connsiteY2-30" fmla="*/ 226031 h 1078787"/>
                  <a:gd name="connsiteX3-31" fmla="*/ 226032 w 565079"/>
                  <a:gd name="connsiteY3-32" fmla="*/ 328773 h 1078787"/>
                  <a:gd name="connsiteX4-33" fmla="*/ 143838 w 565079"/>
                  <a:gd name="connsiteY4-34" fmla="*/ 410966 h 1078787"/>
                  <a:gd name="connsiteX5-35" fmla="*/ 0 w 565079"/>
                  <a:gd name="connsiteY5-36" fmla="*/ 842481 h 1078787"/>
                  <a:gd name="connsiteX6-37" fmla="*/ 102742 w 565079"/>
                  <a:gd name="connsiteY6-38" fmla="*/ 1078787 h 1078787"/>
                  <a:gd name="connsiteX7-39" fmla="*/ 308225 w 565079"/>
                  <a:gd name="connsiteY7-40" fmla="*/ 1006867 h 1078787"/>
                  <a:gd name="connsiteX8-41" fmla="*/ 318499 w 565079"/>
                  <a:gd name="connsiteY8-42" fmla="*/ 801384 h 1078787"/>
                  <a:gd name="connsiteX9-43" fmla="*/ 359596 w 565079"/>
                  <a:gd name="connsiteY9-44" fmla="*/ 503434 h 1078787"/>
                  <a:gd name="connsiteX10-45" fmla="*/ 565079 w 565079"/>
                  <a:gd name="connsiteY10-46" fmla="*/ 246580 h 1078787"/>
                  <a:gd name="connsiteX11-47" fmla="*/ 513708 w 565079"/>
                  <a:gd name="connsiteY11-48" fmla="*/ 71919 h 1078787"/>
                  <a:gd name="connsiteX0-49" fmla="*/ 513708 w 565079"/>
                  <a:gd name="connsiteY0-50" fmla="*/ 71919 h 1078787"/>
                  <a:gd name="connsiteX1-51" fmla="*/ 297951 w 565079"/>
                  <a:gd name="connsiteY1-52" fmla="*/ 0 h 1078787"/>
                  <a:gd name="connsiteX2-53" fmla="*/ 195209 w 565079"/>
                  <a:gd name="connsiteY2-54" fmla="*/ 226031 h 1078787"/>
                  <a:gd name="connsiteX3-55" fmla="*/ 226032 w 565079"/>
                  <a:gd name="connsiteY3-56" fmla="*/ 328773 h 1078787"/>
                  <a:gd name="connsiteX4-57" fmla="*/ 143838 w 565079"/>
                  <a:gd name="connsiteY4-58" fmla="*/ 410966 h 1078787"/>
                  <a:gd name="connsiteX5-59" fmla="*/ 0 w 565079"/>
                  <a:gd name="connsiteY5-60" fmla="*/ 842481 h 1078787"/>
                  <a:gd name="connsiteX6-61" fmla="*/ 102742 w 565079"/>
                  <a:gd name="connsiteY6-62" fmla="*/ 1078787 h 1078787"/>
                  <a:gd name="connsiteX7-63" fmla="*/ 308225 w 565079"/>
                  <a:gd name="connsiteY7-64" fmla="*/ 1006867 h 1078787"/>
                  <a:gd name="connsiteX8-65" fmla="*/ 318499 w 565079"/>
                  <a:gd name="connsiteY8-66" fmla="*/ 801384 h 1078787"/>
                  <a:gd name="connsiteX9-67" fmla="*/ 359596 w 565079"/>
                  <a:gd name="connsiteY9-68" fmla="*/ 503434 h 1078787"/>
                  <a:gd name="connsiteX10-69" fmla="*/ 565079 w 565079"/>
                  <a:gd name="connsiteY10-70" fmla="*/ 246580 h 1078787"/>
                  <a:gd name="connsiteX11-71" fmla="*/ 513708 w 565079"/>
                  <a:gd name="connsiteY11-72" fmla="*/ 71919 h 1078787"/>
                  <a:gd name="connsiteX0-73" fmla="*/ 513708 w 565079"/>
                  <a:gd name="connsiteY0-74" fmla="*/ 71919 h 1078787"/>
                  <a:gd name="connsiteX1-75" fmla="*/ 297951 w 565079"/>
                  <a:gd name="connsiteY1-76" fmla="*/ 0 h 1078787"/>
                  <a:gd name="connsiteX2-77" fmla="*/ 195209 w 565079"/>
                  <a:gd name="connsiteY2-78" fmla="*/ 226031 h 1078787"/>
                  <a:gd name="connsiteX3-79" fmla="*/ 226032 w 565079"/>
                  <a:gd name="connsiteY3-80" fmla="*/ 328773 h 1078787"/>
                  <a:gd name="connsiteX4-81" fmla="*/ 143838 w 565079"/>
                  <a:gd name="connsiteY4-82" fmla="*/ 410966 h 1078787"/>
                  <a:gd name="connsiteX5-83" fmla="*/ 0 w 565079"/>
                  <a:gd name="connsiteY5-84" fmla="*/ 842481 h 1078787"/>
                  <a:gd name="connsiteX6-85" fmla="*/ 102742 w 565079"/>
                  <a:gd name="connsiteY6-86" fmla="*/ 1078787 h 1078787"/>
                  <a:gd name="connsiteX7-87" fmla="*/ 308225 w 565079"/>
                  <a:gd name="connsiteY7-88" fmla="*/ 1006867 h 1078787"/>
                  <a:gd name="connsiteX8-89" fmla="*/ 318499 w 565079"/>
                  <a:gd name="connsiteY8-90" fmla="*/ 801384 h 1078787"/>
                  <a:gd name="connsiteX9-91" fmla="*/ 359596 w 565079"/>
                  <a:gd name="connsiteY9-92" fmla="*/ 503434 h 1078787"/>
                  <a:gd name="connsiteX10-93" fmla="*/ 565079 w 565079"/>
                  <a:gd name="connsiteY10-94" fmla="*/ 246580 h 1078787"/>
                  <a:gd name="connsiteX11-95" fmla="*/ 513708 w 565079"/>
                  <a:gd name="connsiteY11-96" fmla="*/ 71919 h 1078787"/>
                  <a:gd name="connsiteX0-97" fmla="*/ 567497 w 567497"/>
                  <a:gd name="connsiteY0-98" fmla="*/ 101801 h 1078787"/>
                  <a:gd name="connsiteX1-99" fmla="*/ 297951 w 567497"/>
                  <a:gd name="connsiteY1-100" fmla="*/ 0 h 1078787"/>
                  <a:gd name="connsiteX2-101" fmla="*/ 195209 w 567497"/>
                  <a:gd name="connsiteY2-102" fmla="*/ 226031 h 1078787"/>
                  <a:gd name="connsiteX3-103" fmla="*/ 226032 w 567497"/>
                  <a:gd name="connsiteY3-104" fmla="*/ 328773 h 1078787"/>
                  <a:gd name="connsiteX4-105" fmla="*/ 143838 w 567497"/>
                  <a:gd name="connsiteY4-106" fmla="*/ 410966 h 1078787"/>
                  <a:gd name="connsiteX5-107" fmla="*/ 0 w 567497"/>
                  <a:gd name="connsiteY5-108" fmla="*/ 842481 h 1078787"/>
                  <a:gd name="connsiteX6-109" fmla="*/ 102742 w 567497"/>
                  <a:gd name="connsiteY6-110" fmla="*/ 1078787 h 1078787"/>
                  <a:gd name="connsiteX7-111" fmla="*/ 308225 w 567497"/>
                  <a:gd name="connsiteY7-112" fmla="*/ 1006867 h 1078787"/>
                  <a:gd name="connsiteX8-113" fmla="*/ 318499 w 567497"/>
                  <a:gd name="connsiteY8-114" fmla="*/ 801384 h 1078787"/>
                  <a:gd name="connsiteX9-115" fmla="*/ 359596 w 567497"/>
                  <a:gd name="connsiteY9-116" fmla="*/ 503434 h 1078787"/>
                  <a:gd name="connsiteX10-117" fmla="*/ 565079 w 567497"/>
                  <a:gd name="connsiteY10-118" fmla="*/ 246580 h 1078787"/>
                  <a:gd name="connsiteX11-119" fmla="*/ 567497 w 567497"/>
                  <a:gd name="connsiteY11-120" fmla="*/ 101801 h 1078787"/>
                  <a:gd name="connsiteX0-121" fmla="*/ 567497 w 567497"/>
                  <a:gd name="connsiteY0-122" fmla="*/ 101801 h 1078787"/>
                  <a:gd name="connsiteX1-123" fmla="*/ 297951 w 567497"/>
                  <a:gd name="connsiteY1-124" fmla="*/ 0 h 1078787"/>
                  <a:gd name="connsiteX2-125" fmla="*/ 195209 w 567497"/>
                  <a:gd name="connsiteY2-126" fmla="*/ 226031 h 1078787"/>
                  <a:gd name="connsiteX3-127" fmla="*/ 226032 w 567497"/>
                  <a:gd name="connsiteY3-128" fmla="*/ 328773 h 1078787"/>
                  <a:gd name="connsiteX4-129" fmla="*/ 143838 w 567497"/>
                  <a:gd name="connsiteY4-130" fmla="*/ 410966 h 1078787"/>
                  <a:gd name="connsiteX5-131" fmla="*/ 0 w 567497"/>
                  <a:gd name="connsiteY5-132" fmla="*/ 842481 h 1078787"/>
                  <a:gd name="connsiteX6-133" fmla="*/ 102742 w 567497"/>
                  <a:gd name="connsiteY6-134" fmla="*/ 1078787 h 1078787"/>
                  <a:gd name="connsiteX7-135" fmla="*/ 308225 w 567497"/>
                  <a:gd name="connsiteY7-136" fmla="*/ 1006867 h 1078787"/>
                  <a:gd name="connsiteX8-137" fmla="*/ 318499 w 567497"/>
                  <a:gd name="connsiteY8-138" fmla="*/ 801384 h 1078787"/>
                  <a:gd name="connsiteX9-139" fmla="*/ 359596 w 567497"/>
                  <a:gd name="connsiteY9-140" fmla="*/ 503434 h 1078787"/>
                  <a:gd name="connsiteX10-141" fmla="*/ 565079 w 567497"/>
                  <a:gd name="connsiteY10-142" fmla="*/ 246580 h 1078787"/>
                  <a:gd name="connsiteX11-143" fmla="*/ 567497 w 567497"/>
                  <a:gd name="connsiteY11-144" fmla="*/ 101801 h 1078787"/>
                  <a:gd name="connsiteX0-145" fmla="*/ 567497 w 567497"/>
                  <a:gd name="connsiteY0-146" fmla="*/ 101801 h 1078787"/>
                  <a:gd name="connsiteX1-147" fmla="*/ 297951 w 567497"/>
                  <a:gd name="connsiteY1-148" fmla="*/ 0 h 1078787"/>
                  <a:gd name="connsiteX2-149" fmla="*/ 195209 w 567497"/>
                  <a:gd name="connsiteY2-150" fmla="*/ 226031 h 1078787"/>
                  <a:gd name="connsiteX3-151" fmla="*/ 226032 w 567497"/>
                  <a:gd name="connsiteY3-152" fmla="*/ 328773 h 1078787"/>
                  <a:gd name="connsiteX4-153" fmla="*/ 143838 w 567497"/>
                  <a:gd name="connsiteY4-154" fmla="*/ 410966 h 1078787"/>
                  <a:gd name="connsiteX5-155" fmla="*/ 0 w 567497"/>
                  <a:gd name="connsiteY5-156" fmla="*/ 842481 h 1078787"/>
                  <a:gd name="connsiteX6-157" fmla="*/ 102742 w 567497"/>
                  <a:gd name="connsiteY6-158" fmla="*/ 1078787 h 1078787"/>
                  <a:gd name="connsiteX7-159" fmla="*/ 308225 w 567497"/>
                  <a:gd name="connsiteY7-160" fmla="*/ 1006867 h 1078787"/>
                  <a:gd name="connsiteX8-161" fmla="*/ 318499 w 567497"/>
                  <a:gd name="connsiteY8-162" fmla="*/ 801384 h 1078787"/>
                  <a:gd name="connsiteX9-163" fmla="*/ 359596 w 567497"/>
                  <a:gd name="connsiteY9-164" fmla="*/ 503434 h 1078787"/>
                  <a:gd name="connsiteX10-165" fmla="*/ 565079 w 567497"/>
                  <a:gd name="connsiteY10-166" fmla="*/ 246580 h 1078787"/>
                  <a:gd name="connsiteX11-167" fmla="*/ 567497 w 567497"/>
                  <a:gd name="connsiteY11-168" fmla="*/ 101801 h 1078787"/>
                  <a:gd name="connsiteX0-169" fmla="*/ 569256 w 569256"/>
                  <a:gd name="connsiteY0-170" fmla="*/ 101801 h 1078787"/>
                  <a:gd name="connsiteX1-171" fmla="*/ 299710 w 569256"/>
                  <a:gd name="connsiteY1-172" fmla="*/ 0 h 1078787"/>
                  <a:gd name="connsiteX2-173" fmla="*/ 196968 w 569256"/>
                  <a:gd name="connsiteY2-174" fmla="*/ 226031 h 1078787"/>
                  <a:gd name="connsiteX3-175" fmla="*/ 227791 w 569256"/>
                  <a:gd name="connsiteY3-176" fmla="*/ 328773 h 1078787"/>
                  <a:gd name="connsiteX4-177" fmla="*/ 145597 w 569256"/>
                  <a:gd name="connsiteY4-178" fmla="*/ 410966 h 1078787"/>
                  <a:gd name="connsiteX5-179" fmla="*/ 1759 w 569256"/>
                  <a:gd name="connsiteY5-180" fmla="*/ 842481 h 1078787"/>
                  <a:gd name="connsiteX6-181" fmla="*/ 104501 w 569256"/>
                  <a:gd name="connsiteY6-182" fmla="*/ 1078787 h 1078787"/>
                  <a:gd name="connsiteX7-183" fmla="*/ 309984 w 569256"/>
                  <a:gd name="connsiteY7-184" fmla="*/ 1006867 h 1078787"/>
                  <a:gd name="connsiteX8-185" fmla="*/ 320258 w 569256"/>
                  <a:gd name="connsiteY8-186" fmla="*/ 801384 h 1078787"/>
                  <a:gd name="connsiteX9-187" fmla="*/ 361355 w 569256"/>
                  <a:gd name="connsiteY9-188" fmla="*/ 503434 h 1078787"/>
                  <a:gd name="connsiteX10-189" fmla="*/ 566838 w 569256"/>
                  <a:gd name="connsiteY10-190" fmla="*/ 246580 h 1078787"/>
                  <a:gd name="connsiteX11-191" fmla="*/ 569256 w 569256"/>
                  <a:gd name="connsiteY11-192" fmla="*/ 101801 h 1078787"/>
                  <a:gd name="connsiteX0-193" fmla="*/ 569256 w 569256"/>
                  <a:gd name="connsiteY0-194" fmla="*/ 101801 h 1078787"/>
                  <a:gd name="connsiteX1-195" fmla="*/ 299710 w 569256"/>
                  <a:gd name="connsiteY1-196" fmla="*/ 0 h 1078787"/>
                  <a:gd name="connsiteX2-197" fmla="*/ 196968 w 569256"/>
                  <a:gd name="connsiteY2-198" fmla="*/ 226031 h 1078787"/>
                  <a:gd name="connsiteX3-199" fmla="*/ 227791 w 569256"/>
                  <a:gd name="connsiteY3-200" fmla="*/ 328773 h 1078787"/>
                  <a:gd name="connsiteX4-201" fmla="*/ 145597 w 569256"/>
                  <a:gd name="connsiteY4-202" fmla="*/ 410966 h 1078787"/>
                  <a:gd name="connsiteX5-203" fmla="*/ 1759 w 569256"/>
                  <a:gd name="connsiteY5-204" fmla="*/ 842481 h 1078787"/>
                  <a:gd name="connsiteX6-205" fmla="*/ 104501 w 569256"/>
                  <a:gd name="connsiteY6-206" fmla="*/ 1078787 h 1078787"/>
                  <a:gd name="connsiteX7-207" fmla="*/ 309984 w 569256"/>
                  <a:gd name="connsiteY7-208" fmla="*/ 1006867 h 1078787"/>
                  <a:gd name="connsiteX8-209" fmla="*/ 320258 w 569256"/>
                  <a:gd name="connsiteY8-210" fmla="*/ 801384 h 1078787"/>
                  <a:gd name="connsiteX9-211" fmla="*/ 361355 w 569256"/>
                  <a:gd name="connsiteY9-212" fmla="*/ 503434 h 1078787"/>
                  <a:gd name="connsiteX10-213" fmla="*/ 566838 w 569256"/>
                  <a:gd name="connsiteY10-214" fmla="*/ 246580 h 1078787"/>
                  <a:gd name="connsiteX11-215" fmla="*/ 569256 w 569256"/>
                  <a:gd name="connsiteY11-216" fmla="*/ 101801 h 1078787"/>
                  <a:gd name="connsiteX0-217" fmla="*/ 569256 w 569256"/>
                  <a:gd name="connsiteY0-218" fmla="*/ 101801 h 1060858"/>
                  <a:gd name="connsiteX1-219" fmla="*/ 299710 w 569256"/>
                  <a:gd name="connsiteY1-220" fmla="*/ 0 h 1060858"/>
                  <a:gd name="connsiteX2-221" fmla="*/ 196968 w 569256"/>
                  <a:gd name="connsiteY2-222" fmla="*/ 226031 h 1060858"/>
                  <a:gd name="connsiteX3-223" fmla="*/ 227791 w 569256"/>
                  <a:gd name="connsiteY3-224" fmla="*/ 328773 h 1060858"/>
                  <a:gd name="connsiteX4-225" fmla="*/ 145597 w 569256"/>
                  <a:gd name="connsiteY4-226" fmla="*/ 410966 h 1060858"/>
                  <a:gd name="connsiteX5-227" fmla="*/ 1759 w 569256"/>
                  <a:gd name="connsiteY5-228" fmla="*/ 842481 h 1060858"/>
                  <a:gd name="connsiteX6-229" fmla="*/ 122430 w 569256"/>
                  <a:gd name="connsiteY6-230" fmla="*/ 1060858 h 1060858"/>
                  <a:gd name="connsiteX7-231" fmla="*/ 309984 w 569256"/>
                  <a:gd name="connsiteY7-232" fmla="*/ 1006867 h 1060858"/>
                  <a:gd name="connsiteX8-233" fmla="*/ 320258 w 569256"/>
                  <a:gd name="connsiteY8-234" fmla="*/ 801384 h 1060858"/>
                  <a:gd name="connsiteX9-235" fmla="*/ 361355 w 569256"/>
                  <a:gd name="connsiteY9-236" fmla="*/ 503434 h 1060858"/>
                  <a:gd name="connsiteX10-237" fmla="*/ 566838 w 569256"/>
                  <a:gd name="connsiteY10-238" fmla="*/ 246580 h 1060858"/>
                  <a:gd name="connsiteX11-239" fmla="*/ 569256 w 569256"/>
                  <a:gd name="connsiteY11-240" fmla="*/ 101801 h 1060858"/>
                  <a:gd name="connsiteX0-241" fmla="*/ 569256 w 569256"/>
                  <a:gd name="connsiteY0-242" fmla="*/ 101801 h 1060858"/>
                  <a:gd name="connsiteX1-243" fmla="*/ 299710 w 569256"/>
                  <a:gd name="connsiteY1-244" fmla="*/ 0 h 1060858"/>
                  <a:gd name="connsiteX2-245" fmla="*/ 196968 w 569256"/>
                  <a:gd name="connsiteY2-246" fmla="*/ 226031 h 1060858"/>
                  <a:gd name="connsiteX3-247" fmla="*/ 227791 w 569256"/>
                  <a:gd name="connsiteY3-248" fmla="*/ 328773 h 1060858"/>
                  <a:gd name="connsiteX4-249" fmla="*/ 145597 w 569256"/>
                  <a:gd name="connsiteY4-250" fmla="*/ 410966 h 1060858"/>
                  <a:gd name="connsiteX5-251" fmla="*/ 1759 w 569256"/>
                  <a:gd name="connsiteY5-252" fmla="*/ 842481 h 1060858"/>
                  <a:gd name="connsiteX6-253" fmla="*/ 122430 w 569256"/>
                  <a:gd name="connsiteY6-254" fmla="*/ 1060858 h 1060858"/>
                  <a:gd name="connsiteX7-255" fmla="*/ 309984 w 569256"/>
                  <a:gd name="connsiteY7-256" fmla="*/ 1006867 h 1060858"/>
                  <a:gd name="connsiteX8-257" fmla="*/ 320258 w 569256"/>
                  <a:gd name="connsiteY8-258" fmla="*/ 801384 h 1060858"/>
                  <a:gd name="connsiteX9-259" fmla="*/ 361355 w 569256"/>
                  <a:gd name="connsiteY9-260" fmla="*/ 503434 h 1060858"/>
                  <a:gd name="connsiteX10-261" fmla="*/ 566838 w 569256"/>
                  <a:gd name="connsiteY10-262" fmla="*/ 246580 h 1060858"/>
                  <a:gd name="connsiteX11-263" fmla="*/ 569256 w 569256"/>
                  <a:gd name="connsiteY11-264" fmla="*/ 101801 h 1060858"/>
                  <a:gd name="connsiteX0-265" fmla="*/ 569256 w 569256"/>
                  <a:gd name="connsiteY0-266" fmla="*/ 101801 h 1064438"/>
                  <a:gd name="connsiteX1-267" fmla="*/ 299710 w 569256"/>
                  <a:gd name="connsiteY1-268" fmla="*/ 0 h 1064438"/>
                  <a:gd name="connsiteX2-269" fmla="*/ 196968 w 569256"/>
                  <a:gd name="connsiteY2-270" fmla="*/ 226031 h 1064438"/>
                  <a:gd name="connsiteX3-271" fmla="*/ 227791 w 569256"/>
                  <a:gd name="connsiteY3-272" fmla="*/ 328773 h 1064438"/>
                  <a:gd name="connsiteX4-273" fmla="*/ 145597 w 569256"/>
                  <a:gd name="connsiteY4-274" fmla="*/ 410966 h 1064438"/>
                  <a:gd name="connsiteX5-275" fmla="*/ 1759 w 569256"/>
                  <a:gd name="connsiteY5-276" fmla="*/ 842481 h 1064438"/>
                  <a:gd name="connsiteX6-277" fmla="*/ 122430 w 569256"/>
                  <a:gd name="connsiteY6-278" fmla="*/ 1060858 h 1064438"/>
                  <a:gd name="connsiteX7-279" fmla="*/ 309984 w 569256"/>
                  <a:gd name="connsiteY7-280" fmla="*/ 1006867 h 1064438"/>
                  <a:gd name="connsiteX8-281" fmla="*/ 320258 w 569256"/>
                  <a:gd name="connsiteY8-282" fmla="*/ 801384 h 1064438"/>
                  <a:gd name="connsiteX9-283" fmla="*/ 361355 w 569256"/>
                  <a:gd name="connsiteY9-284" fmla="*/ 503434 h 1064438"/>
                  <a:gd name="connsiteX10-285" fmla="*/ 566838 w 569256"/>
                  <a:gd name="connsiteY10-286" fmla="*/ 246580 h 1064438"/>
                  <a:gd name="connsiteX11-287" fmla="*/ 569256 w 569256"/>
                  <a:gd name="connsiteY11-288" fmla="*/ 101801 h 1064438"/>
                  <a:gd name="connsiteX0-289" fmla="*/ 569256 w 569256"/>
                  <a:gd name="connsiteY0-290" fmla="*/ 101801 h 1067531"/>
                  <a:gd name="connsiteX1-291" fmla="*/ 299710 w 569256"/>
                  <a:gd name="connsiteY1-292" fmla="*/ 0 h 1067531"/>
                  <a:gd name="connsiteX2-293" fmla="*/ 196968 w 569256"/>
                  <a:gd name="connsiteY2-294" fmla="*/ 226031 h 1067531"/>
                  <a:gd name="connsiteX3-295" fmla="*/ 227791 w 569256"/>
                  <a:gd name="connsiteY3-296" fmla="*/ 328773 h 1067531"/>
                  <a:gd name="connsiteX4-297" fmla="*/ 145597 w 569256"/>
                  <a:gd name="connsiteY4-298" fmla="*/ 410966 h 1067531"/>
                  <a:gd name="connsiteX5-299" fmla="*/ 1759 w 569256"/>
                  <a:gd name="connsiteY5-300" fmla="*/ 842481 h 1067531"/>
                  <a:gd name="connsiteX6-301" fmla="*/ 122430 w 569256"/>
                  <a:gd name="connsiteY6-302" fmla="*/ 1060858 h 1067531"/>
                  <a:gd name="connsiteX7-303" fmla="*/ 309984 w 569256"/>
                  <a:gd name="connsiteY7-304" fmla="*/ 1006867 h 1067531"/>
                  <a:gd name="connsiteX8-305" fmla="*/ 320258 w 569256"/>
                  <a:gd name="connsiteY8-306" fmla="*/ 801384 h 1067531"/>
                  <a:gd name="connsiteX9-307" fmla="*/ 361355 w 569256"/>
                  <a:gd name="connsiteY9-308" fmla="*/ 503434 h 1067531"/>
                  <a:gd name="connsiteX10-309" fmla="*/ 566838 w 569256"/>
                  <a:gd name="connsiteY10-310" fmla="*/ 246580 h 1067531"/>
                  <a:gd name="connsiteX11-311" fmla="*/ 569256 w 569256"/>
                  <a:gd name="connsiteY11-312" fmla="*/ 101801 h 1067531"/>
                  <a:gd name="connsiteX0-313" fmla="*/ 569256 w 569256"/>
                  <a:gd name="connsiteY0-314" fmla="*/ 101801 h 1067531"/>
                  <a:gd name="connsiteX1-315" fmla="*/ 299710 w 569256"/>
                  <a:gd name="connsiteY1-316" fmla="*/ 0 h 1067531"/>
                  <a:gd name="connsiteX2-317" fmla="*/ 196968 w 569256"/>
                  <a:gd name="connsiteY2-318" fmla="*/ 226031 h 1067531"/>
                  <a:gd name="connsiteX3-319" fmla="*/ 227791 w 569256"/>
                  <a:gd name="connsiteY3-320" fmla="*/ 328773 h 1067531"/>
                  <a:gd name="connsiteX4-321" fmla="*/ 145597 w 569256"/>
                  <a:gd name="connsiteY4-322" fmla="*/ 410966 h 1067531"/>
                  <a:gd name="connsiteX5-323" fmla="*/ 1759 w 569256"/>
                  <a:gd name="connsiteY5-324" fmla="*/ 842481 h 1067531"/>
                  <a:gd name="connsiteX6-325" fmla="*/ 122430 w 569256"/>
                  <a:gd name="connsiteY6-326" fmla="*/ 1060858 h 1067531"/>
                  <a:gd name="connsiteX7-327" fmla="*/ 309984 w 569256"/>
                  <a:gd name="connsiteY7-328" fmla="*/ 1006867 h 1067531"/>
                  <a:gd name="connsiteX8-329" fmla="*/ 344164 w 569256"/>
                  <a:gd name="connsiteY8-330" fmla="*/ 795408 h 1067531"/>
                  <a:gd name="connsiteX9-331" fmla="*/ 361355 w 569256"/>
                  <a:gd name="connsiteY9-332" fmla="*/ 503434 h 1067531"/>
                  <a:gd name="connsiteX10-333" fmla="*/ 566838 w 569256"/>
                  <a:gd name="connsiteY10-334" fmla="*/ 246580 h 1067531"/>
                  <a:gd name="connsiteX11-335" fmla="*/ 569256 w 569256"/>
                  <a:gd name="connsiteY11-336" fmla="*/ 101801 h 1067531"/>
                  <a:gd name="connsiteX0-337" fmla="*/ 569256 w 569256"/>
                  <a:gd name="connsiteY0-338" fmla="*/ 101801 h 1067531"/>
                  <a:gd name="connsiteX1-339" fmla="*/ 299710 w 569256"/>
                  <a:gd name="connsiteY1-340" fmla="*/ 0 h 1067531"/>
                  <a:gd name="connsiteX2-341" fmla="*/ 196968 w 569256"/>
                  <a:gd name="connsiteY2-342" fmla="*/ 226031 h 1067531"/>
                  <a:gd name="connsiteX3-343" fmla="*/ 227791 w 569256"/>
                  <a:gd name="connsiteY3-344" fmla="*/ 328773 h 1067531"/>
                  <a:gd name="connsiteX4-345" fmla="*/ 145597 w 569256"/>
                  <a:gd name="connsiteY4-346" fmla="*/ 410966 h 1067531"/>
                  <a:gd name="connsiteX5-347" fmla="*/ 1759 w 569256"/>
                  <a:gd name="connsiteY5-348" fmla="*/ 842481 h 1067531"/>
                  <a:gd name="connsiteX6-349" fmla="*/ 122430 w 569256"/>
                  <a:gd name="connsiteY6-350" fmla="*/ 1060858 h 1067531"/>
                  <a:gd name="connsiteX7-351" fmla="*/ 309984 w 569256"/>
                  <a:gd name="connsiteY7-352" fmla="*/ 1006867 h 1067531"/>
                  <a:gd name="connsiteX8-353" fmla="*/ 344164 w 569256"/>
                  <a:gd name="connsiteY8-354" fmla="*/ 795408 h 1067531"/>
                  <a:gd name="connsiteX9-355" fmla="*/ 427096 w 569256"/>
                  <a:gd name="connsiteY9-356" fmla="*/ 503434 h 1067531"/>
                  <a:gd name="connsiteX10-357" fmla="*/ 566838 w 569256"/>
                  <a:gd name="connsiteY10-358" fmla="*/ 246580 h 1067531"/>
                  <a:gd name="connsiteX11-359" fmla="*/ 569256 w 569256"/>
                  <a:gd name="connsiteY11-360" fmla="*/ 101801 h 1067531"/>
                  <a:gd name="connsiteX0-361" fmla="*/ 569256 w 569256"/>
                  <a:gd name="connsiteY0-362" fmla="*/ 101801 h 1067531"/>
                  <a:gd name="connsiteX1-363" fmla="*/ 299710 w 569256"/>
                  <a:gd name="connsiteY1-364" fmla="*/ 0 h 1067531"/>
                  <a:gd name="connsiteX2-365" fmla="*/ 196968 w 569256"/>
                  <a:gd name="connsiteY2-366" fmla="*/ 226031 h 1067531"/>
                  <a:gd name="connsiteX3-367" fmla="*/ 227791 w 569256"/>
                  <a:gd name="connsiteY3-368" fmla="*/ 328773 h 1067531"/>
                  <a:gd name="connsiteX4-369" fmla="*/ 145597 w 569256"/>
                  <a:gd name="connsiteY4-370" fmla="*/ 410966 h 1067531"/>
                  <a:gd name="connsiteX5-371" fmla="*/ 1759 w 569256"/>
                  <a:gd name="connsiteY5-372" fmla="*/ 842481 h 1067531"/>
                  <a:gd name="connsiteX6-373" fmla="*/ 122430 w 569256"/>
                  <a:gd name="connsiteY6-374" fmla="*/ 1060858 h 1067531"/>
                  <a:gd name="connsiteX7-375" fmla="*/ 309984 w 569256"/>
                  <a:gd name="connsiteY7-376" fmla="*/ 1006867 h 1067531"/>
                  <a:gd name="connsiteX8-377" fmla="*/ 344164 w 569256"/>
                  <a:gd name="connsiteY8-378" fmla="*/ 795408 h 1067531"/>
                  <a:gd name="connsiteX9-379" fmla="*/ 427096 w 569256"/>
                  <a:gd name="connsiteY9-380" fmla="*/ 503434 h 1067531"/>
                  <a:gd name="connsiteX10-381" fmla="*/ 566838 w 569256"/>
                  <a:gd name="connsiteY10-382" fmla="*/ 246580 h 1067531"/>
                  <a:gd name="connsiteX11-383" fmla="*/ 569256 w 569256"/>
                  <a:gd name="connsiteY11-384" fmla="*/ 101801 h 10675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569256" h="1067531">
                    <a:moveTo>
                      <a:pt x="569256" y="101801"/>
                    </a:moveTo>
                    <a:cubicBezTo>
                      <a:pt x="497337" y="53922"/>
                      <a:pt x="443347" y="6044"/>
                      <a:pt x="299710" y="0"/>
                    </a:cubicBezTo>
                    <a:cubicBezTo>
                      <a:pt x="205699" y="105227"/>
                      <a:pt x="219263" y="72993"/>
                      <a:pt x="196968" y="226031"/>
                    </a:cubicBezTo>
                    <a:lnTo>
                      <a:pt x="227791" y="328773"/>
                    </a:lnTo>
                    <a:lnTo>
                      <a:pt x="145597" y="410966"/>
                    </a:lnTo>
                    <a:cubicBezTo>
                      <a:pt x="-3949" y="662380"/>
                      <a:pt x="-4083" y="758408"/>
                      <a:pt x="1759" y="842481"/>
                    </a:cubicBezTo>
                    <a:cubicBezTo>
                      <a:pt x="24053" y="1004921"/>
                      <a:pt x="64277" y="1029900"/>
                      <a:pt x="122430" y="1060858"/>
                    </a:cubicBezTo>
                    <a:cubicBezTo>
                      <a:pt x="238736" y="1078720"/>
                      <a:pt x="265396" y="1060723"/>
                      <a:pt x="309984" y="1006867"/>
                    </a:cubicBezTo>
                    <a:lnTo>
                      <a:pt x="344164" y="795408"/>
                    </a:lnTo>
                    <a:cubicBezTo>
                      <a:pt x="371808" y="698083"/>
                      <a:pt x="375546" y="618688"/>
                      <a:pt x="427096" y="503434"/>
                    </a:cubicBezTo>
                    <a:lnTo>
                      <a:pt x="566838" y="246580"/>
                    </a:lnTo>
                    <a:lnTo>
                      <a:pt x="569256" y="101801"/>
                    </a:lnTo>
                    <a:close/>
                  </a:path>
                </a:pathLst>
              </a:custGeom>
              <a:solidFill>
                <a:srgbClr val="371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9" name="任意多边形 368"/>
              <p:cNvSpPr/>
              <p:nvPr>
                <p:custDataLst>
                  <p:tags r:id="rId28"/>
                </p:custDataLst>
              </p:nvPr>
            </p:nvSpPr>
            <p:spPr>
              <a:xfrm>
                <a:off x="4865652" y="4889676"/>
                <a:ext cx="982395" cy="785432"/>
              </a:xfrm>
              <a:custGeom>
                <a:avLst/>
                <a:gdLst>
                  <a:gd name="connsiteX0" fmla="*/ 369870 w 1181528"/>
                  <a:gd name="connsiteY0" fmla="*/ 226031 h 914400"/>
                  <a:gd name="connsiteX1" fmla="*/ 955497 w 1181528"/>
                  <a:gd name="connsiteY1" fmla="*/ 51371 h 914400"/>
                  <a:gd name="connsiteX2" fmla="*/ 1099335 w 1181528"/>
                  <a:gd name="connsiteY2" fmla="*/ 0 h 914400"/>
                  <a:gd name="connsiteX3" fmla="*/ 1181528 w 1181528"/>
                  <a:gd name="connsiteY3" fmla="*/ 102742 h 914400"/>
                  <a:gd name="connsiteX4" fmla="*/ 688369 w 1181528"/>
                  <a:gd name="connsiteY4" fmla="*/ 503434 h 914400"/>
                  <a:gd name="connsiteX5" fmla="*/ 523982 w 1181528"/>
                  <a:gd name="connsiteY5" fmla="*/ 565079 h 914400"/>
                  <a:gd name="connsiteX6" fmla="*/ 410967 w 1181528"/>
                  <a:gd name="connsiteY6" fmla="*/ 667820 h 914400"/>
                  <a:gd name="connsiteX7" fmla="*/ 400693 w 1181528"/>
                  <a:gd name="connsiteY7" fmla="*/ 821933 h 914400"/>
                  <a:gd name="connsiteX8" fmla="*/ 226032 w 1181528"/>
                  <a:gd name="connsiteY8" fmla="*/ 914400 h 914400"/>
                  <a:gd name="connsiteX9" fmla="*/ 71920 w 1181528"/>
                  <a:gd name="connsiteY9" fmla="*/ 770562 h 914400"/>
                  <a:gd name="connsiteX10" fmla="*/ 0 w 1181528"/>
                  <a:gd name="connsiteY10" fmla="*/ 431515 h 914400"/>
                  <a:gd name="connsiteX11" fmla="*/ 318499 w 1181528"/>
                  <a:gd name="connsiteY11" fmla="*/ 226031 h 914400"/>
                  <a:gd name="connsiteX12" fmla="*/ 369870 w 1181528"/>
                  <a:gd name="connsiteY12" fmla="*/ 226031 h 914400"/>
                  <a:gd name="connsiteX0-1" fmla="*/ 384246 w 1181528"/>
                  <a:gd name="connsiteY0-2" fmla="*/ 197279 h 914400"/>
                  <a:gd name="connsiteX1-3" fmla="*/ 955497 w 1181528"/>
                  <a:gd name="connsiteY1-4" fmla="*/ 51371 h 914400"/>
                  <a:gd name="connsiteX2-5" fmla="*/ 1099335 w 1181528"/>
                  <a:gd name="connsiteY2-6" fmla="*/ 0 h 914400"/>
                  <a:gd name="connsiteX3-7" fmla="*/ 1181528 w 1181528"/>
                  <a:gd name="connsiteY3-8" fmla="*/ 102742 h 914400"/>
                  <a:gd name="connsiteX4-9" fmla="*/ 688369 w 1181528"/>
                  <a:gd name="connsiteY4-10" fmla="*/ 503434 h 914400"/>
                  <a:gd name="connsiteX5-11" fmla="*/ 523982 w 1181528"/>
                  <a:gd name="connsiteY5-12" fmla="*/ 565079 h 914400"/>
                  <a:gd name="connsiteX6-13" fmla="*/ 410967 w 1181528"/>
                  <a:gd name="connsiteY6-14" fmla="*/ 667820 h 914400"/>
                  <a:gd name="connsiteX7-15" fmla="*/ 400693 w 1181528"/>
                  <a:gd name="connsiteY7-16" fmla="*/ 821933 h 914400"/>
                  <a:gd name="connsiteX8-17" fmla="*/ 226032 w 1181528"/>
                  <a:gd name="connsiteY8-18" fmla="*/ 914400 h 914400"/>
                  <a:gd name="connsiteX9-19" fmla="*/ 71920 w 1181528"/>
                  <a:gd name="connsiteY9-20" fmla="*/ 770562 h 914400"/>
                  <a:gd name="connsiteX10-21" fmla="*/ 0 w 1181528"/>
                  <a:gd name="connsiteY10-22" fmla="*/ 431515 h 914400"/>
                  <a:gd name="connsiteX11-23" fmla="*/ 318499 w 1181528"/>
                  <a:gd name="connsiteY11-24" fmla="*/ 226031 h 914400"/>
                  <a:gd name="connsiteX12-25" fmla="*/ 384246 w 1181528"/>
                  <a:gd name="connsiteY12-26" fmla="*/ 197279 h 914400"/>
                  <a:gd name="connsiteX0-27" fmla="*/ 384246 w 1181528"/>
                  <a:gd name="connsiteY0-28" fmla="*/ 197279 h 914400"/>
                  <a:gd name="connsiteX1-29" fmla="*/ 919558 w 1181528"/>
                  <a:gd name="connsiteY1-30" fmla="*/ 29808 h 914400"/>
                  <a:gd name="connsiteX2-31" fmla="*/ 1099335 w 1181528"/>
                  <a:gd name="connsiteY2-32" fmla="*/ 0 h 914400"/>
                  <a:gd name="connsiteX3-33" fmla="*/ 1181528 w 1181528"/>
                  <a:gd name="connsiteY3-34" fmla="*/ 102742 h 914400"/>
                  <a:gd name="connsiteX4-35" fmla="*/ 688369 w 1181528"/>
                  <a:gd name="connsiteY4-36" fmla="*/ 503434 h 914400"/>
                  <a:gd name="connsiteX5-37" fmla="*/ 523982 w 1181528"/>
                  <a:gd name="connsiteY5-38" fmla="*/ 565079 h 914400"/>
                  <a:gd name="connsiteX6-39" fmla="*/ 410967 w 1181528"/>
                  <a:gd name="connsiteY6-40" fmla="*/ 667820 h 914400"/>
                  <a:gd name="connsiteX7-41" fmla="*/ 400693 w 1181528"/>
                  <a:gd name="connsiteY7-42" fmla="*/ 821933 h 914400"/>
                  <a:gd name="connsiteX8-43" fmla="*/ 226032 w 1181528"/>
                  <a:gd name="connsiteY8-44" fmla="*/ 914400 h 914400"/>
                  <a:gd name="connsiteX9-45" fmla="*/ 71920 w 1181528"/>
                  <a:gd name="connsiteY9-46" fmla="*/ 770562 h 914400"/>
                  <a:gd name="connsiteX10-47" fmla="*/ 0 w 1181528"/>
                  <a:gd name="connsiteY10-48" fmla="*/ 431515 h 914400"/>
                  <a:gd name="connsiteX11-49" fmla="*/ 318499 w 1181528"/>
                  <a:gd name="connsiteY11-50" fmla="*/ 226031 h 914400"/>
                  <a:gd name="connsiteX12-51" fmla="*/ 384246 w 1181528"/>
                  <a:gd name="connsiteY12-52" fmla="*/ 197279 h 914400"/>
                  <a:gd name="connsiteX0-53" fmla="*/ 384246 w 1181528"/>
                  <a:gd name="connsiteY0-54" fmla="*/ 222909 h 940030"/>
                  <a:gd name="connsiteX1-55" fmla="*/ 919558 w 1181528"/>
                  <a:gd name="connsiteY1-56" fmla="*/ 55438 h 940030"/>
                  <a:gd name="connsiteX2-57" fmla="*/ 1099335 w 1181528"/>
                  <a:gd name="connsiteY2-58" fmla="*/ 25630 h 940030"/>
                  <a:gd name="connsiteX3-59" fmla="*/ 1181528 w 1181528"/>
                  <a:gd name="connsiteY3-60" fmla="*/ 128372 h 940030"/>
                  <a:gd name="connsiteX4-61" fmla="*/ 688369 w 1181528"/>
                  <a:gd name="connsiteY4-62" fmla="*/ 529064 h 940030"/>
                  <a:gd name="connsiteX5-63" fmla="*/ 523982 w 1181528"/>
                  <a:gd name="connsiteY5-64" fmla="*/ 590709 h 940030"/>
                  <a:gd name="connsiteX6-65" fmla="*/ 410967 w 1181528"/>
                  <a:gd name="connsiteY6-66" fmla="*/ 693450 h 940030"/>
                  <a:gd name="connsiteX7-67" fmla="*/ 400693 w 1181528"/>
                  <a:gd name="connsiteY7-68" fmla="*/ 847563 h 940030"/>
                  <a:gd name="connsiteX8-69" fmla="*/ 226032 w 1181528"/>
                  <a:gd name="connsiteY8-70" fmla="*/ 940030 h 940030"/>
                  <a:gd name="connsiteX9-71" fmla="*/ 71920 w 1181528"/>
                  <a:gd name="connsiteY9-72" fmla="*/ 796192 h 940030"/>
                  <a:gd name="connsiteX10-73" fmla="*/ 0 w 1181528"/>
                  <a:gd name="connsiteY10-74" fmla="*/ 457145 h 940030"/>
                  <a:gd name="connsiteX11-75" fmla="*/ 318499 w 1181528"/>
                  <a:gd name="connsiteY11-76" fmla="*/ 251661 h 940030"/>
                  <a:gd name="connsiteX12-77" fmla="*/ 384246 w 1181528"/>
                  <a:gd name="connsiteY12-78" fmla="*/ 222909 h 940030"/>
                  <a:gd name="connsiteX0-79" fmla="*/ 384246 w 1181528"/>
                  <a:gd name="connsiteY0-80" fmla="*/ 222909 h 940030"/>
                  <a:gd name="connsiteX1-81" fmla="*/ 919558 w 1181528"/>
                  <a:gd name="connsiteY1-82" fmla="*/ 55438 h 940030"/>
                  <a:gd name="connsiteX2-83" fmla="*/ 1099335 w 1181528"/>
                  <a:gd name="connsiteY2-84" fmla="*/ 25630 h 940030"/>
                  <a:gd name="connsiteX3-85" fmla="*/ 1181528 w 1181528"/>
                  <a:gd name="connsiteY3-86" fmla="*/ 128372 h 940030"/>
                  <a:gd name="connsiteX4-87" fmla="*/ 688369 w 1181528"/>
                  <a:gd name="connsiteY4-88" fmla="*/ 529064 h 940030"/>
                  <a:gd name="connsiteX5-89" fmla="*/ 523982 w 1181528"/>
                  <a:gd name="connsiteY5-90" fmla="*/ 590709 h 940030"/>
                  <a:gd name="connsiteX6-91" fmla="*/ 410967 w 1181528"/>
                  <a:gd name="connsiteY6-92" fmla="*/ 693450 h 940030"/>
                  <a:gd name="connsiteX7-93" fmla="*/ 400693 w 1181528"/>
                  <a:gd name="connsiteY7-94" fmla="*/ 847563 h 940030"/>
                  <a:gd name="connsiteX8-95" fmla="*/ 226032 w 1181528"/>
                  <a:gd name="connsiteY8-96" fmla="*/ 940030 h 940030"/>
                  <a:gd name="connsiteX9-97" fmla="*/ 71920 w 1181528"/>
                  <a:gd name="connsiteY9-98" fmla="*/ 796192 h 940030"/>
                  <a:gd name="connsiteX10-99" fmla="*/ 0 w 1181528"/>
                  <a:gd name="connsiteY10-100" fmla="*/ 457145 h 940030"/>
                  <a:gd name="connsiteX11-101" fmla="*/ 318499 w 1181528"/>
                  <a:gd name="connsiteY11-102" fmla="*/ 251661 h 940030"/>
                  <a:gd name="connsiteX12-103" fmla="*/ 384246 w 1181528"/>
                  <a:gd name="connsiteY12-104" fmla="*/ 222909 h 940030"/>
                  <a:gd name="connsiteX0-105" fmla="*/ 384246 w 1181528"/>
                  <a:gd name="connsiteY0-106" fmla="*/ 202260 h 919381"/>
                  <a:gd name="connsiteX1-107" fmla="*/ 833303 w 1181528"/>
                  <a:gd name="connsiteY1-108" fmla="*/ 70729 h 919381"/>
                  <a:gd name="connsiteX2-109" fmla="*/ 1099335 w 1181528"/>
                  <a:gd name="connsiteY2-110" fmla="*/ 4981 h 919381"/>
                  <a:gd name="connsiteX3-111" fmla="*/ 1181528 w 1181528"/>
                  <a:gd name="connsiteY3-112" fmla="*/ 107723 h 919381"/>
                  <a:gd name="connsiteX4-113" fmla="*/ 688369 w 1181528"/>
                  <a:gd name="connsiteY4-114" fmla="*/ 508415 h 919381"/>
                  <a:gd name="connsiteX5-115" fmla="*/ 523982 w 1181528"/>
                  <a:gd name="connsiteY5-116" fmla="*/ 570060 h 919381"/>
                  <a:gd name="connsiteX6-117" fmla="*/ 410967 w 1181528"/>
                  <a:gd name="connsiteY6-118" fmla="*/ 672801 h 919381"/>
                  <a:gd name="connsiteX7-119" fmla="*/ 400693 w 1181528"/>
                  <a:gd name="connsiteY7-120" fmla="*/ 826914 h 919381"/>
                  <a:gd name="connsiteX8-121" fmla="*/ 226032 w 1181528"/>
                  <a:gd name="connsiteY8-122" fmla="*/ 919381 h 919381"/>
                  <a:gd name="connsiteX9-123" fmla="*/ 71920 w 1181528"/>
                  <a:gd name="connsiteY9-124" fmla="*/ 775543 h 919381"/>
                  <a:gd name="connsiteX10-125" fmla="*/ 0 w 1181528"/>
                  <a:gd name="connsiteY10-126" fmla="*/ 436496 h 919381"/>
                  <a:gd name="connsiteX11-127" fmla="*/ 318499 w 1181528"/>
                  <a:gd name="connsiteY11-128" fmla="*/ 231012 h 919381"/>
                  <a:gd name="connsiteX12-129" fmla="*/ 384246 w 1181528"/>
                  <a:gd name="connsiteY12-130" fmla="*/ 202260 h 919381"/>
                  <a:gd name="connsiteX0-131" fmla="*/ 384246 w 1181528"/>
                  <a:gd name="connsiteY0-132" fmla="*/ 210311 h 927432"/>
                  <a:gd name="connsiteX1-133" fmla="*/ 833303 w 1181528"/>
                  <a:gd name="connsiteY1-134" fmla="*/ 78780 h 927432"/>
                  <a:gd name="connsiteX2-135" fmla="*/ 1099335 w 1181528"/>
                  <a:gd name="connsiteY2-136" fmla="*/ 13032 h 927432"/>
                  <a:gd name="connsiteX3-137" fmla="*/ 1181528 w 1181528"/>
                  <a:gd name="connsiteY3-138" fmla="*/ 115774 h 927432"/>
                  <a:gd name="connsiteX4-139" fmla="*/ 688369 w 1181528"/>
                  <a:gd name="connsiteY4-140" fmla="*/ 516466 h 927432"/>
                  <a:gd name="connsiteX5-141" fmla="*/ 523982 w 1181528"/>
                  <a:gd name="connsiteY5-142" fmla="*/ 578111 h 927432"/>
                  <a:gd name="connsiteX6-143" fmla="*/ 410967 w 1181528"/>
                  <a:gd name="connsiteY6-144" fmla="*/ 680852 h 927432"/>
                  <a:gd name="connsiteX7-145" fmla="*/ 400693 w 1181528"/>
                  <a:gd name="connsiteY7-146" fmla="*/ 834965 h 927432"/>
                  <a:gd name="connsiteX8-147" fmla="*/ 226032 w 1181528"/>
                  <a:gd name="connsiteY8-148" fmla="*/ 927432 h 927432"/>
                  <a:gd name="connsiteX9-149" fmla="*/ 71920 w 1181528"/>
                  <a:gd name="connsiteY9-150" fmla="*/ 783594 h 927432"/>
                  <a:gd name="connsiteX10-151" fmla="*/ 0 w 1181528"/>
                  <a:gd name="connsiteY10-152" fmla="*/ 444547 h 927432"/>
                  <a:gd name="connsiteX11-153" fmla="*/ 318499 w 1181528"/>
                  <a:gd name="connsiteY11-154" fmla="*/ 239063 h 927432"/>
                  <a:gd name="connsiteX12-155" fmla="*/ 384246 w 1181528"/>
                  <a:gd name="connsiteY12-156" fmla="*/ 210311 h 927432"/>
                  <a:gd name="connsiteX0-157" fmla="*/ 384246 w 1181528"/>
                  <a:gd name="connsiteY0-158" fmla="*/ 227023 h 944144"/>
                  <a:gd name="connsiteX1-159" fmla="*/ 833303 w 1181528"/>
                  <a:gd name="connsiteY1-160" fmla="*/ 95492 h 944144"/>
                  <a:gd name="connsiteX2-161" fmla="*/ 1099335 w 1181528"/>
                  <a:gd name="connsiteY2-162" fmla="*/ 29744 h 944144"/>
                  <a:gd name="connsiteX3-163" fmla="*/ 1181528 w 1181528"/>
                  <a:gd name="connsiteY3-164" fmla="*/ 132486 h 944144"/>
                  <a:gd name="connsiteX4-165" fmla="*/ 688369 w 1181528"/>
                  <a:gd name="connsiteY4-166" fmla="*/ 533178 h 944144"/>
                  <a:gd name="connsiteX5-167" fmla="*/ 523982 w 1181528"/>
                  <a:gd name="connsiteY5-168" fmla="*/ 594823 h 944144"/>
                  <a:gd name="connsiteX6-169" fmla="*/ 410967 w 1181528"/>
                  <a:gd name="connsiteY6-170" fmla="*/ 697564 h 944144"/>
                  <a:gd name="connsiteX7-171" fmla="*/ 400693 w 1181528"/>
                  <a:gd name="connsiteY7-172" fmla="*/ 851677 h 944144"/>
                  <a:gd name="connsiteX8-173" fmla="*/ 226032 w 1181528"/>
                  <a:gd name="connsiteY8-174" fmla="*/ 944144 h 944144"/>
                  <a:gd name="connsiteX9-175" fmla="*/ 71920 w 1181528"/>
                  <a:gd name="connsiteY9-176" fmla="*/ 800306 h 944144"/>
                  <a:gd name="connsiteX10-177" fmla="*/ 0 w 1181528"/>
                  <a:gd name="connsiteY10-178" fmla="*/ 461259 h 944144"/>
                  <a:gd name="connsiteX11-179" fmla="*/ 318499 w 1181528"/>
                  <a:gd name="connsiteY11-180" fmla="*/ 255775 h 944144"/>
                  <a:gd name="connsiteX12-181" fmla="*/ 384246 w 1181528"/>
                  <a:gd name="connsiteY12-182" fmla="*/ 227023 h 944144"/>
                  <a:gd name="connsiteX0-183" fmla="*/ 384246 w 1181528"/>
                  <a:gd name="connsiteY0-184" fmla="*/ 227023 h 944144"/>
                  <a:gd name="connsiteX1-185" fmla="*/ 833303 w 1181528"/>
                  <a:gd name="connsiteY1-186" fmla="*/ 95492 h 944144"/>
                  <a:gd name="connsiteX2-187" fmla="*/ 1099335 w 1181528"/>
                  <a:gd name="connsiteY2-188" fmla="*/ 29744 h 944144"/>
                  <a:gd name="connsiteX3-189" fmla="*/ 1181528 w 1181528"/>
                  <a:gd name="connsiteY3-190" fmla="*/ 132486 h 944144"/>
                  <a:gd name="connsiteX4-191" fmla="*/ 688369 w 1181528"/>
                  <a:gd name="connsiteY4-192" fmla="*/ 533178 h 944144"/>
                  <a:gd name="connsiteX5-193" fmla="*/ 523982 w 1181528"/>
                  <a:gd name="connsiteY5-194" fmla="*/ 594823 h 944144"/>
                  <a:gd name="connsiteX6-195" fmla="*/ 410967 w 1181528"/>
                  <a:gd name="connsiteY6-196" fmla="*/ 697564 h 944144"/>
                  <a:gd name="connsiteX7-197" fmla="*/ 400693 w 1181528"/>
                  <a:gd name="connsiteY7-198" fmla="*/ 851677 h 944144"/>
                  <a:gd name="connsiteX8-199" fmla="*/ 226032 w 1181528"/>
                  <a:gd name="connsiteY8-200" fmla="*/ 944144 h 944144"/>
                  <a:gd name="connsiteX9-201" fmla="*/ 71920 w 1181528"/>
                  <a:gd name="connsiteY9-202" fmla="*/ 800306 h 944144"/>
                  <a:gd name="connsiteX10-203" fmla="*/ 0 w 1181528"/>
                  <a:gd name="connsiteY10-204" fmla="*/ 461259 h 944144"/>
                  <a:gd name="connsiteX11-205" fmla="*/ 318499 w 1181528"/>
                  <a:gd name="connsiteY11-206" fmla="*/ 255775 h 944144"/>
                  <a:gd name="connsiteX12-207" fmla="*/ 384246 w 1181528"/>
                  <a:gd name="connsiteY12-208" fmla="*/ 227023 h 944144"/>
                  <a:gd name="connsiteX0-209" fmla="*/ 384246 w 1181528"/>
                  <a:gd name="connsiteY0-210" fmla="*/ 227023 h 944144"/>
                  <a:gd name="connsiteX1-211" fmla="*/ 833303 w 1181528"/>
                  <a:gd name="connsiteY1-212" fmla="*/ 95492 h 944144"/>
                  <a:gd name="connsiteX2-213" fmla="*/ 1099335 w 1181528"/>
                  <a:gd name="connsiteY2-214" fmla="*/ 29744 h 944144"/>
                  <a:gd name="connsiteX3-215" fmla="*/ 1181528 w 1181528"/>
                  <a:gd name="connsiteY3-216" fmla="*/ 132486 h 944144"/>
                  <a:gd name="connsiteX4-217" fmla="*/ 731496 w 1181528"/>
                  <a:gd name="connsiteY4-218" fmla="*/ 561930 h 944144"/>
                  <a:gd name="connsiteX5-219" fmla="*/ 523982 w 1181528"/>
                  <a:gd name="connsiteY5-220" fmla="*/ 594823 h 944144"/>
                  <a:gd name="connsiteX6-221" fmla="*/ 410967 w 1181528"/>
                  <a:gd name="connsiteY6-222" fmla="*/ 697564 h 944144"/>
                  <a:gd name="connsiteX7-223" fmla="*/ 400693 w 1181528"/>
                  <a:gd name="connsiteY7-224" fmla="*/ 851677 h 944144"/>
                  <a:gd name="connsiteX8-225" fmla="*/ 226032 w 1181528"/>
                  <a:gd name="connsiteY8-226" fmla="*/ 944144 h 944144"/>
                  <a:gd name="connsiteX9-227" fmla="*/ 71920 w 1181528"/>
                  <a:gd name="connsiteY9-228" fmla="*/ 800306 h 944144"/>
                  <a:gd name="connsiteX10-229" fmla="*/ 0 w 1181528"/>
                  <a:gd name="connsiteY10-230" fmla="*/ 461259 h 944144"/>
                  <a:gd name="connsiteX11-231" fmla="*/ 318499 w 1181528"/>
                  <a:gd name="connsiteY11-232" fmla="*/ 255775 h 944144"/>
                  <a:gd name="connsiteX12-233" fmla="*/ 384246 w 1181528"/>
                  <a:gd name="connsiteY12-234" fmla="*/ 227023 h 944144"/>
                  <a:gd name="connsiteX0-235" fmla="*/ 384246 w 1181528"/>
                  <a:gd name="connsiteY0-236" fmla="*/ 227023 h 944144"/>
                  <a:gd name="connsiteX1-237" fmla="*/ 833303 w 1181528"/>
                  <a:gd name="connsiteY1-238" fmla="*/ 95492 h 944144"/>
                  <a:gd name="connsiteX2-239" fmla="*/ 1099335 w 1181528"/>
                  <a:gd name="connsiteY2-240" fmla="*/ 29744 h 944144"/>
                  <a:gd name="connsiteX3-241" fmla="*/ 1181528 w 1181528"/>
                  <a:gd name="connsiteY3-242" fmla="*/ 132486 h 944144"/>
                  <a:gd name="connsiteX4-243" fmla="*/ 731496 w 1181528"/>
                  <a:gd name="connsiteY4-244" fmla="*/ 561930 h 944144"/>
                  <a:gd name="connsiteX5-245" fmla="*/ 523982 w 1181528"/>
                  <a:gd name="connsiteY5-246" fmla="*/ 594823 h 944144"/>
                  <a:gd name="connsiteX6-247" fmla="*/ 410967 w 1181528"/>
                  <a:gd name="connsiteY6-248" fmla="*/ 697564 h 944144"/>
                  <a:gd name="connsiteX7-249" fmla="*/ 400693 w 1181528"/>
                  <a:gd name="connsiteY7-250" fmla="*/ 851677 h 944144"/>
                  <a:gd name="connsiteX8-251" fmla="*/ 226032 w 1181528"/>
                  <a:gd name="connsiteY8-252" fmla="*/ 944144 h 944144"/>
                  <a:gd name="connsiteX9-253" fmla="*/ 71920 w 1181528"/>
                  <a:gd name="connsiteY9-254" fmla="*/ 800306 h 944144"/>
                  <a:gd name="connsiteX10-255" fmla="*/ 0 w 1181528"/>
                  <a:gd name="connsiteY10-256" fmla="*/ 461259 h 944144"/>
                  <a:gd name="connsiteX11-257" fmla="*/ 318499 w 1181528"/>
                  <a:gd name="connsiteY11-258" fmla="*/ 255775 h 944144"/>
                  <a:gd name="connsiteX12-259" fmla="*/ 384246 w 1181528"/>
                  <a:gd name="connsiteY12-260" fmla="*/ 227023 h 944144"/>
                  <a:gd name="connsiteX0-261" fmla="*/ 384246 w 1181528"/>
                  <a:gd name="connsiteY0-262" fmla="*/ 227023 h 944144"/>
                  <a:gd name="connsiteX1-263" fmla="*/ 833303 w 1181528"/>
                  <a:gd name="connsiteY1-264" fmla="*/ 95492 h 944144"/>
                  <a:gd name="connsiteX2-265" fmla="*/ 1099335 w 1181528"/>
                  <a:gd name="connsiteY2-266" fmla="*/ 29744 h 944144"/>
                  <a:gd name="connsiteX3-267" fmla="*/ 1181528 w 1181528"/>
                  <a:gd name="connsiteY3-268" fmla="*/ 132486 h 944144"/>
                  <a:gd name="connsiteX4-269" fmla="*/ 731496 w 1181528"/>
                  <a:gd name="connsiteY4-270" fmla="*/ 561930 h 944144"/>
                  <a:gd name="connsiteX5-271" fmla="*/ 552734 w 1181528"/>
                  <a:gd name="connsiteY5-272" fmla="*/ 630763 h 944144"/>
                  <a:gd name="connsiteX6-273" fmla="*/ 410967 w 1181528"/>
                  <a:gd name="connsiteY6-274" fmla="*/ 697564 h 944144"/>
                  <a:gd name="connsiteX7-275" fmla="*/ 400693 w 1181528"/>
                  <a:gd name="connsiteY7-276" fmla="*/ 851677 h 944144"/>
                  <a:gd name="connsiteX8-277" fmla="*/ 226032 w 1181528"/>
                  <a:gd name="connsiteY8-278" fmla="*/ 944144 h 944144"/>
                  <a:gd name="connsiteX9-279" fmla="*/ 71920 w 1181528"/>
                  <a:gd name="connsiteY9-280" fmla="*/ 800306 h 944144"/>
                  <a:gd name="connsiteX10-281" fmla="*/ 0 w 1181528"/>
                  <a:gd name="connsiteY10-282" fmla="*/ 461259 h 944144"/>
                  <a:gd name="connsiteX11-283" fmla="*/ 318499 w 1181528"/>
                  <a:gd name="connsiteY11-284" fmla="*/ 255775 h 944144"/>
                  <a:gd name="connsiteX12-285" fmla="*/ 384246 w 1181528"/>
                  <a:gd name="connsiteY12-286" fmla="*/ 227023 h 944144"/>
                  <a:gd name="connsiteX0-287" fmla="*/ 384246 w 1181528"/>
                  <a:gd name="connsiteY0-288" fmla="*/ 227023 h 944144"/>
                  <a:gd name="connsiteX1-289" fmla="*/ 833303 w 1181528"/>
                  <a:gd name="connsiteY1-290" fmla="*/ 95492 h 944144"/>
                  <a:gd name="connsiteX2-291" fmla="*/ 1099335 w 1181528"/>
                  <a:gd name="connsiteY2-292" fmla="*/ 29744 h 944144"/>
                  <a:gd name="connsiteX3-293" fmla="*/ 1181528 w 1181528"/>
                  <a:gd name="connsiteY3-294" fmla="*/ 132486 h 944144"/>
                  <a:gd name="connsiteX4-295" fmla="*/ 731496 w 1181528"/>
                  <a:gd name="connsiteY4-296" fmla="*/ 561930 h 944144"/>
                  <a:gd name="connsiteX5-297" fmla="*/ 552734 w 1181528"/>
                  <a:gd name="connsiteY5-298" fmla="*/ 630763 h 944144"/>
                  <a:gd name="connsiteX6-299" fmla="*/ 475658 w 1181528"/>
                  <a:gd name="connsiteY6-300" fmla="*/ 704753 h 944144"/>
                  <a:gd name="connsiteX7-301" fmla="*/ 400693 w 1181528"/>
                  <a:gd name="connsiteY7-302" fmla="*/ 851677 h 944144"/>
                  <a:gd name="connsiteX8-303" fmla="*/ 226032 w 1181528"/>
                  <a:gd name="connsiteY8-304" fmla="*/ 944144 h 944144"/>
                  <a:gd name="connsiteX9-305" fmla="*/ 71920 w 1181528"/>
                  <a:gd name="connsiteY9-306" fmla="*/ 800306 h 944144"/>
                  <a:gd name="connsiteX10-307" fmla="*/ 0 w 1181528"/>
                  <a:gd name="connsiteY10-308" fmla="*/ 461259 h 944144"/>
                  <a:gd name="connsiteX11-309" fmla="*/ 318499 w 1181528"/>
                  <a:gd name="connsiteY11-310" fmla="*/ 255775 h 944144"/>
                  <a:gd name="connsiteX12-311" fmla="*/ 384246 w 1181528"/>
                  <a:gd name="connsiteY12-312" fmla="*/ 227023 h 944144"/>
                  <a:gd name="connsiteX0-313" fmla="*/ 384246 w 1181528"/>
                  <a:gd name="connsiteY0-314" fmla="*/ 227023 h 944144"/>
                  <a:gd name="connsiteX1-315" fmla="*/ 833303 w 1181528"/>
                  <a:gd name="connsiteY1-316" fmla="*/ 95492 h 944144"/>
                  <a:gd name="connsiteX2-317" fmla="*/ 1099335 w 1181528"/>
                  <a:gd name="connsiteY2-318" fmla="*/ 29744 h 944144"/>
                  <a:gd name="connsiteX3-319" fmla="*/ 1181528 w 1181528"/>
                  <a:gd name="connsiteY3-320" fmla="*/ 132486 h 944144"/>
                  <a:gd name="connsiteX4-321" fmla="*/ 731496 w 1181528"/>
                  <a:gd name="connsiteY4-322" fmla="*/ 561930 h 944144"/>
                  <a:gd name="connsiteX5-323" fmla="*/ 552734 w 1181528"/>
                  <a:gd name="connsiteY5-324" fmla="*/ 630763 h 944144"/>
                  <a:gd name="connsiteX6-325" fmla="*/ 475658 w 1181528"/>
                  <a:gd name="connsiteY6-326" fmla="*/ 704753 h 944144"/>
                  <a:gd name="connsiteX7-327" fmla="*/ 472573 w 1181528"/>
                  <a:gd name="connsiteY7-328" fmla="*/ 794173 h 944144"/>
                  <a:gd name="connsiteX8-329" fmla="*/ 226032 w 1181528"/>
                  <a:gd name="connsiteY8-330" fmla="*/ 944144 h 944144"/>
                  <a:gd name="connsiteX9-331" fmla="*/ 71920 w 1181528"/>
                  <a:gd name="connsiteY9-332" fmla="*/ 800306 h 944144"/>
                  <a:gd name="connsiteX10-333" fmla="*/ 0 w 1181528"/>
                  <a:gd name="connsiteY10-334" fmla="*/ 461259 h 944144"/>
                  <a:gd name="connsiteX11-335" fmla="*/ 318499 w 1181528"/>
                  <a:gd name="connsiteY11-336" fmla="*/ 255775 h 944144"/>
                  <a:gd name="connsiteX12-337" fmla="*/ 384246 w 1181528"/>
                  <a:gd name="connsiteY12-338" fmla="*/ 227023 h 944144"/>
                  <a:gd name="connsiteX0-339" fmla="*/ 384246 w 1181528"/>
                  <a:gd name="connsiteY0-340" fmla="*/ 227023 h 944144"/>
                  <a:gd name="connsiteX1-341" fmla="*/ 833303 w 1181528"/>
                  <a:gd name="connsiteY1-342" fmla="*/ 95492 h 944144"/>
                  <a:gd name="connsiteX2-343" fmla="*/ 1099335 w 1181528"/>
                  <a:gd name="connsiteY2-344" fmla="*/ 29744 h 944144"/>
                  <a:gd name="connsiteX3-345" fmla="*/ 1181528 w 1181528"/>
                  <a:gd name="connsiteY3-346" fmla="*/ 132486 h 944144"/>
                  <a:gd name="connsiteX4-347" fmla="*/ 709933 w 1181528"/>
                  <a:gd name="connsiteY4-348" fmla="*/ 605057 h 944144"/>
                  <a:gd name="connsiteX5-349" fmla="*/ 552734 w 1181528"/>
                  <a:gd name="connsiteY5-350" fmla="*/ 630763 h 944144"/>
                  <a:gd name="connsiteX6-351" fmla="*/ 475658 w 1181528"/>
                  <a:gd name="connsiteY6-352" fmla="*/ 704753 h 944144"/>
                  <a:gd name="connsiteX7-353" fmla="*/ 472573 w 1181528"/>
                  <a:gd name="connsiteY7-354" fmla="*/ 794173 h 944144"/>
                  <a:gd name="connsiteX8-355" fmla="*/ 226032 w 1181528"/>
                  <a:gd name="connsiteY8-356" fmla="*/ 944144 h 944144"/>
                  <a:gd name="connsiteX9-357" fmla="*/ 71920 w 1181528"/>
                  <a:gd name="connsiteY9-358" fmla="*/ 800306 h 944144"/>
                  <a:gd name="connsiteX10-359" fmla="*/ 0 w 1181528"/>
                  <a:gd name="connsiteY10-360" fmla="*/ 461259 h 944144"/>
                  <a:gd name="connsiteX11-361" fmla="*/ 318499 w 1181528"/>
                  <a:gd name="connsiteY11-362" fmla="*/ 255775 h 944144"/>
                  <a:gd name="connsiteX12-363" fmla="*/ 384246 w 1181528"/>
                  <a:gd name="connsiteY12-364" fmla="*/ 227023 h 944144"/>
                  <a:gd name="connsiteX0-365" fmla="*/ 384246 w 1181528"/>
                  <a:gd name="connsiteY0-366" fmla="*/ 227023 h 944144"/>
                  <a:gd name="connsiteX1-367" fmla="*/ 833303 w 1181528"/>
                  <a:gd name="connsiteY1-368" fmla="*/ 95492 h 944144"/>
                  <a:gd name="connsiteX2-369" fmla="*/ 1099335 w 1181528"/>
                  <a:gd name="connsiteY2-370" fmla="*/ 29744 h 944144"/>
                  <a:gd name="connsiteX3-371" fmla="*/ 1181528 w 1181528"/>
                  <a:gd name="connsiteY3-372" fmla="*/ 132486 h 944144"/>
                  <a:gd name="connsiteX4-373" fmla="*/ 709933 w 1181528"/>
                  <a:gd name="connsiteY4-374" fmla="*/ 605057 h 944144"/>
                  <a:gd name="connsiteX5-375" fmla="*/ 552734 w 1181528"/>
                  <a:gd name="connsiteY5-376" fmla="*/ 630763 h 944144"/>
                  <a:gd name="connsiteX6-377" fmla="*/ 475658 w 1181528"/>
                  <a:gd name="connsiteY6-378" fmla="*/ 704753 h 944144"/>
                  <a:gd name="connsiteX7-379" fmla="*/ 472573 w 1181528"/>
                  <a:gd name="connsiteY7-380" fmla="*/ 794173 h 944144"/>
                  <a:gd name="connsiteX8-381" fmla="*/ 226032 w 1181528"/>
                  <a:gd name="connsiteY8-382" fmla="*/ 944144 h 944144"/>
                  <a:gd name="connsiteX9-383" fmla="*/ 71920 w 1181528"/>
                  <a:gd name="connsiteY9-384" fmla="*/ 800306 h 944144"/>
                  <a:gd name="connsiteX10-385" fmla="*/ 0 w 1181528"/>
                  <a:gd name="connsiteY10-386" fmla="*/ 461259 h 944144"/>
                  <a:gd name="connsiteX11-387" fmla="*/ 318499 w 1181528"/>
                  <a:gd name="connsiteY11-388" fmla="*/ 255775 h 944144"/>
                  <a:gd name="connsiteX12-389" fmla="*/ 384246 w 1181528"/>
                  <a:gd name="connsiteY12-390" fmla="*/ 227023 h 944144"/>
                  <a:gd name="connsiteX0-391" fmla="*/ 384246 w 1181528"/>
                  <a:gd name="connsiteY0-392" fmla="*/ 227023 h 944144"/>
                  <a:gd name="connsiteX1-393" fmla="*/ 833303 w 1181528"/>
                  <a:gd name="connsiteY1-394" fmla="*/ 95492 h 944144"/>
                  <a:gd name="connsiteX2-395" fmla="*/ 1099335 w 1181528"/>
                  <a:gd name="connsiteY2-396" fmla="*/ 29744 h 944144"/>
                  <a:gd name="connsiteX3-397" fmla="*/ 1181528 w 1181528"/>
                  <a:gd name="connsiteY3-398" fmla="*/ 132486 h 944144"/>
                  <a:gd name="connsiteX4-399" fmla="*/ 709933 w 1181528"/>
                  <a:gd name="connsiteY4-400" fmla="*/ 605057 h 944144"/>
                  <a:gd name="connsiteX5-401" fmla="*/ 552734 w 1181528"/>
                  <a:gd name="connsiteY5-402" fmla="*/ 630763 h 944144"/>
                  <a:gd name="connsiteX6-403" fmla="*/ 475658 w 1181528"/>
                  <a:gd name="connsiteY6-404" fmla="*/ 704753 h 944144"/>
                  <a:gd name="connsiteX7-405" fmla="*/ 472573 w 1181528"/>
                  <a:gd name="connsiteY7-406" fmla="*/ 794173 h 944144"/>
                  <a:gd name="connsiteX8-407" fmla="*/ 226032 w 1181528"/>
                  <a:gd name="connsiteY8-408" fmla="*/ 944144 h 944144"/>
                  <a:gd name="connsiteX9-409" fmla="*/ 71920 w 1181528"/>
                  <a:gd name="connsiteY9-410" fmla="*/ 800306 h 944144"/>
                  <a:gd name="connsiteX10-411" fmla="*/ 0 w 1181528"/>
                  <a:gd name="connsiteY10-412" fmla="*/ 461259 h 944144"/>
                  <a:gd name="connsiteX11-413" fmla="*/ 318499 w 1181528"/>
                  <a:gd name="connsiteY11-414" fmla="*/ 255775 h 944144"/>
                  <a:gd name="connsiteX12-415" fmla="*/ 384246 w 1181528"/>
                  <a:gd name="connsiteY12-416" fmla="*/ 227023 h 944144"/>
                  <a:gd name="connsiteX0-417" fmla="*/ 384246 w 1181528"/>
                  <a:gd name="connsiteY0-418" fmla="*/ 227023 h 944144"/>
                  <a:gd name="connsiteX1-419" fmla="*/ 833303 w 1181528"/>
                  <a:gd name="connsiteY1-420" fmla="*/ 95492 h 944144"/>
                  <a:gd name="connsiteX2-421" fmla="*/ 1099335 w 1181528"/>
                  <a:gd name="connsiteY2-422" fmla="*/ 29744 h 944144"/>
                  <a:gd name="connsiteX3-423" fmla="*/ 1181528 w 1181528"/>
                  <a:gd name="connsiteY3-424" fmla="*/ 132486 h 944144"/>
                  <a:gd name="connsiteX4-425" fmla="*/ 709933 w 1181528"/>
                  <a:gd name="connsiteY4-426" fmla="*/ 605057 h 944144"/>
                  <a:gd name="connsiteX5-427" fmla="*/ 552734 w 1181528"/>
                  <a:gd name="connsiteY5-428" fmla="*/ 630763 h 944144"/>
                  <a:gd name="connsiteX6-429" fmla="*/ 475658 w 1181528"/>
                  <a:gd name="connsiteY6-430" fmla="*/ 704753 h 944144"/>
                  <a:gd name="connsiteX7-431" fmla="*/ 472573 w 1181528"/>
                  <a:gd name="connsiteY7-432" fmla="*/ 794173 h 944144"/>
                  <a:gd name="connsiteX8-433" fmla="*/ 226032 w 1181528"/>
                  <a:gd name="connsiteY8-434" fmla="*/ 944144 h 944144"/>
                  <a:gd name="connsiteX9-435" fmla="*/ 71920 w 1181528"/>
                  <a:gd name="connsiteY9-436" fmla="*/ 800306 h 944144"/>
                  <a:gd name="connsiteX10-437" fmla="*/ 0 w 1181528"/>
                  <a:gd name="connsiteY10-438" fmla="*/ 461259 h 944144"/>
                  <a:gd name="connsiteX11-439" fmla="*/ 318499 w 1181528"/>
                  <a:gd name="connsiteY11-440" fmla="*/ 255775 h 944144"/>
                  <a:gd name="connsiteX12-441" fmla="*/ 384246 w 1181528"/>
                  <a:gd name="connsiteY12-442" fmla="*/ 227023 h 944144"/>
                  <a:gd name="connsiteX0-443" fmla="*/ 384246 w 1181528"/>
                  <a:gd name="connsiteY0-444" fmla="*/ 227023 h 944144"/>
                  <a:gd name="connsiteX1-445" fmla="*/ 833303 w 1181528"/>
                  <a:gd name="connsiteY1-446" fmla="*/ 95492 h 944144"/>
                  <a:gd name="connsiteX2-447" fmla="*/ 1099335 w 1181528"/>
                  <a:gd name="connsiteY2-448" fmla="*/ 29744 h 944144"/>
                  <a:gd name="connsiteX3-449" fmla="*/ 1181528 w 1181528"/>
                  <a:gd name="connsiteY3-450" fmla="*/ 132486 h 944144"/>
                  <a:gd name="connsiteX4-451" fmla="*/ 709933 w 1181528"/>
                  <a:gd name="connsiteY4-452" fmla="*/ 605057 h 944144"/>
                  <a:gd name="connsiteX5-453" fmla="*/ 552734 w 1181528"/>
                  <a:gd name="connsiteY5-454" fmla="*/ 630763 h 944144"/>
                  <a:gd name="connsiteX6-455" fmla="*/ 475658 w 1181528"/>
                  <a:gd name="connsiteY6-456" fmla="*/ 704753 h 944144"/>
                  <a:gd name="connsiteX7-457" fmla="*/ 472573 w 1181528"/>
                  <a:gd name="connsiteY7-458" fmla="*/ 794173 h 944144"/>
                  <a:gd name="connsiteX8-459" fmla="*/ 226032 w 1181528"/>
                  <a:gd name="connsiteY8-460" fmla="*/ 944144 h 944144"/>
                  <a:gd name="connsiteX9-461" fmla="*/ 71920 w 1181528"/>
                  <a:gd name="connsiteY9-462" fmla="*/ 800306 h 944144"/>
                  <a:gd name="connsiteX10-463" fmla="*/ 0 w 1181528"/>
                  <a:gd name="connsiteY10-464" fmla="*/ 461259 h 944144"/>
                  <a:gd name="connsiteX11-465" fmla="*/ 318499 w 1181528"/>
                  <a:gd name="connsiteY11-466" fmla="*/ 255775 h 944144"/>
                  <a:gd name="connsiteX12-467" fmla="*/ 384246 w 1181528"/>
                  <a:gd name="connsiteY12-468" fmla="*/ 227023 h 944144"/>
                  <a:gd name="connsiteX0-469" fmla="*/ 384246 w 1181528"/>
                  <a:gd name="connsiteY0-470" fmla="*/ 227023 h 944642"/>
                  <a:gd name="connsiteX1-471" fmla="*/ 833303 w 1181528"/>
                  <a:gd name="connsiteY1-472" fmla="*/ 95492 h 944642"/>
                  <a:gd name="connsiteX2-473" fmla="*/ 1099335 w 1181528"/>
                  <a:gd name="connsiteY2-474" fmla="*/ 29744 h 944642"/>
                  <a:gd name="connsiteX3-475" fmla="*/ 1181528 w 1181528"/>
                  <a:gd name="connsiteY3-476" fmla="*/ 132486 h 944642"/>
                  <a:gd name="connsiteX4-477" fmla="*/ 709933 w 1181528"/>
                  <a:gd name="connsiteY4-478" fmla="*/ 605057 h 944642"/>
                  <a:gd name="connsiteX5-479" fmla="*/ 552734 w 1181528"/>
                  <a:gd name="connsiteY5-480" fmla="*/ 630763 h 944642"/>
                  <a:gd name="connsiteX6-481" fmla="*/ 475658 w 1181528"/>
                  <a:gd name="connsiteY6-482" fmla="*/ 704753 h 944642"/>
                  <a:gd name="connsiteX7-483" fmla="*/ 472573 w 1181528"/>
                  <a:gd name="connsiteY7-484" fmla="*/ 794173 h 944642"/>
                  <a:gd name="connsiteX8-485" fmla="*/ 226032 w 1181528"/>
                  <a:gd name="connsiteY8-486" fmla="*/ 944144 h 944642"/>
                  <a:gd name="connsiteX9-487" fmla="*/ 71920 w 1181528"/>
                  <a:gd name="connsiteY9-488" fmla="*/ 800306 h 944642"/>
                  <a:gd name="connsiteX10-489" fmla="*/ 0 w 1181528"/>
                  <a:gd name="connsiteY10-490" fmla="*/ 461259 h 944642"/>
                  <a:gd name="connsiteX11-491" fmla="*/ 318499 w 1181528"/>
                  <a:gd name="connsiteY11-492" fmla="*/ 255775 h 944642"/>
                  <a:gd name="connsiteX12-493" fmla="*/ 384246 w 1181528"/>
                  <a:gd name="connsiteY12-494" fmla="*/ 227023 h 944642"/>
                  <a:gd name="connsiteX0-495" fmla="*/ 384246 w 1181528"/>
                  <a:gd name="connsiteY0-496" fmla="*/ 227023 h 944642"/>
                  <a:gd name="connsiteX1-497" fmla="*/ 833303 w 1181528"/>
                  <a:gd name="connsiteY1-498" fmla="*/ 95492 h 944642"/>
                  <a:gd name="connsiteX2-499" fmla="*/ 1099335 w 1181528"/>
                  <a:gd name="connsiteY2-500" fmla="*/ 29744 h 944642"/>
                  <a:gd name="connsiteX3-501" fmla="*/ 1181528 w 1181528"/>
                  <a:gd name="connsiteY3-502" fmla="*/ 132486 h 944642"/>
                  <a:gd name="connsiteX4-503" fmla="*/ 709933 w 1181528"/>
                  <a:gd name="connsiteY4-504" fmla="*/ 605057 h 944642"/>
                  <a:gd name="connsiteX5-505" fmla="*/ 552734 w 1181528"/>
                  <a:gd name="connsiteY5-506" fmla="*/ 630763 h 944642"/>
                  <a:gd name="connsiteX6-507" fmla="*/ 497222 w 1181528"/>
                  <a:gd name="connsiteY6-508" fmla="*/ 711942 h 944642"/>
                  <a:gd name="connsiteX7-509" fmla="*/ 472573 w 1181528"/>
                  <a:gd name="connsiteY7-510" fmla="*/ 794173 h 944642"/>
                  <a:gd name="connsiteX8-511" fmla="*/ 226032 w 1181528"/>
                  <a:gd name="connsiteY8-512" fmla="*/ 944144 h 944642"/>
                  <a:gd name="connsiteX9-513" fmla="*/ 71920 w 1181528"/>
                  <a:gd name="connsiteY9-514" fmla="*/ 800306 h 944642"/>
                  <a:gd name="connsiteX10-515" fmla="*/ 0 w 1181528"/>
                  <a:gd name="connsiteY10-516" fmla="*/ 461259 h 944642"/>
                  <a:gd name="connsiteX11-517" fmla="*/ 318499 w 1181528"/>
                  <a:gd name="connsiteY11-518" fmla="*/ 255775 h 944642"/>
                  <a:gd name="connsiteX12-519" fmla="*/ 384246 w 1181528"/>
                  <a:gd name="connsiteY12-520" fmla="*/ 227023 h 944642"/>
                  <a:gd name="connsiteX0-521" fmla="*/ 384246 w 1181528"/>
                  <a:gd name="connsiteY0-522" fmla="*/ 227023 h 944642"/>
                  <a:gd name="connsiteX1-523" fmla="*/ 833303 w 1181528"/>
                  <a:gd name="connsiteY1-524" fmla="*/ 95492 h 944642"/>
                  <a:gd name="connsiteX2-525" fmla="*/ 1099335 w 1181528"/>
                  <a:gd name="connsiteY2-526" fmla="*/ 29744 h 944642"/>
                  <a:gd name="connsiteX3-527" fmla="*/ 1181528 w 1181528"/>
                  <a:gd name="connsiteY3-528" fmla="*/ 132486 h 944642"/>
                  <a:gd name="connsiteX4-529" fmla="*/ 709933 w 1181528"/>
                  <a:gd name="connsiteY4-530" fmla="*/ 605057 h 944642"/>
                  <a:gd name="connsiteX5-531" fmla="*/ 603049 w 1181528"/>
                  <a:gd name="connsiteY5-532" fmla="*/ 645139 h 944642"/>
                  <a:gd name="connsiteX6-533" fmla="*/ 497222 w 1181528"/>
                  <a:gd name="connsiteY6-534" fmla="*/ 711942 h 944642"/>
                  <a:gd name="connsiteX7-535" fmla="*/ 472573 w 1181528"/>
                  <a:gd name="connsiteY7-536" fmla="*/ 794173 h 944642"/>
                  <a:gd name="connsiteX8-537" fmla="*/ 226032 w 1181528"/>
                  <a:gd name="connsiteY8-538" fmla="*/ 944144 h 944642"/>
                  <a:gd name="connsiteX9-539" fmla="*/ 71920 w 1181528"/>
                  <a:gd name="connsiteY9-540" fmla="*/ 800306 h 944642"/>
                  <a:gd name="connsiteX10-541" fmla="*/ 0 w 1181528"/>
                  <a:gd name="connsiteY10-542" fmla="*/ 461259 h 944642"/>
                  <a:gd name="connsiteX11-543" fmla="*/ 318499 w 1181528"/>
                  <a:gd name="connsiteY11-544" fmla="*/ 255775 h 944642"/>
                  <a:gd name="connsiteX12-545" fmla="*/ 384246 w 1181528"/>
                  <a:gd name="connsiteY12-546" fmla="*/ 227023 h 944642"/>
                  <a:gd name="connsiteX0-547" fmla="*/ 384246 w 1181528"/>
                  <a:gd name="connsiteY0-548" fmla="*/ 227023 h 944642"/>
                  <a:gd name="connsiteX1-549" fmla="*/ 833303 w 1181528"/>
                  <a:gd name="connsiteY1-550" fmla="*/ 95492 h 944642"/>
                  <a:gd name="connsiteX2-551" fmla="*/ 1099335 w 1181528"/>
                  <a:gd name="connsiteY2-552" fmla="*/ 29744 h 944642"/>
                  <a:gd name="connsiteX3-553" fmla="*/ 1181528 w 1181528"/>
                  <a:gd name="connsiteY3-554" fmla="*/ 132486 h 944642"/>
                  <a:gd name="connsiteX4-555" fmla="*/ 709933 w 1181528"/>
                  <a:gd name="connsiteY4-556" fmla="*/ 605057 h 944642"/>
                  <a:gd name="connsiteX5-557" fmla="*/ 603049 w 1181528"/>
                  <a:gd name="connsiteY5-558" fmla="*/ 645139 h 944642"/>
                  <a:gd name="connsiteX6-559" fmla="*/ 497222 w 1181528"/>
                  <a:gd name="connsiteY6-560" fmla="*/ 711942 h 944642"/>
                  <a:gd name="connsiteX7-561" fmla="*/ 472573 w 1181528"/>
                  <a:gd name="connsiteY7-562" fmla="*/ 794173 h 944642"/>
                  <a:gd name="connsiteX8-563" fmla="*/ 226032 w 1181528"/>
                  <a:gd name="connsiteY8-564" fmla="*/ 944144 h 944642"/>
                  <a:gd name="connsiteX9-565" fmla="*/ 71920 w 1181528"/>
                  <a:gd name="connsiteY9-566" fmla="*/ 800306 h 944642"/>
                  <a:gd name="connsiteX10-567" fmla="*/ 0 w 1181528"/>
                  <a:gd name="connsiteY10-568" fmla="*/ 461259 h 944642"/>
                  <a:gd name="connsiteX11-569" fmla="*/ 318499 w 1181528"/>
                  <a:gd name="connsiteY11-570" fmla="*/ 255775 h 944642"/>
                  <a:gd name="connsiteX12-571" fmla="*/ 384246 w 1181528"/>
                  <a:gd name="connsiteY12-572" fmla="*/ 227023 h 9446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1181528" h="944642">
                    <a:moveTo>
                      <a:pt x="384246" y="227023"/>
                    </a:moveTo>
                    <a:cubicBezTo>
                      <a:pt x="562683" y="171199"/>
                      <a:pt x="582987" y="208820"/>
                      <a:pt x="833303" y="95492"/>
                    </a:cubicBezTo>
                    <a:cubicBezTo>
                      <a:pt x="993860" y="-36640"/>
                      <a:pt x="1060974" y="-3447"/>
                      <a:pt x="1099335" y="29744"/>
                    </a:cubicBezTo>
                    <a:lnTo>
                      <a:pt x="1181528" y="132486"/>
                    </a:lnTo>
                    <a:cubicBezTo>
                      <a:pt x="1179768" y="238197"/>
                      <a:pt x="903070" y="514620"/>
                      <a:pt x="709933" y="605057"/>
                    </a:cubicBezTo>
                    <a:lnTo>
                      <a:pt x="603049" y="645139"/>
                    </a:lnTo>
                    <a:lnTo>
                      <a:pt x="497222" y="711942"/>
                    </a:lnTo>
                    <a:lnTo>
                      <a:pt x="472573" y="794173"/>
                    </a:lnTo>
                    <a:cubicBezTo>
                      <a:pt x="390393" y="872915"/>
                      <a:pt x="301024" y="951657"/>
                      <a:pt x="226032" y="944144"/>
                    </a:cubicBezTo>
                    <a:cubicBezTo>
                      <a:pt x="145909" y="896198"/>
                      <a:pt x="123291" y="848252"/>
                      <a:pt x="71920" y="800306"/>
                    </a:cubicBezTo>
                    <a:cubicBezTo>
                      <a:pt x="12008" y="608223"/>
                      <a:pt x="23973" y="574275"/>
                      <a:pt x="0" y="461259"/>
                    </a:cubicBezTo>
                    <a:lnTo>
                      <a:pt x="318499" y="255775"/>
                    </a:lnTo>
                    <a:lnTo>
                      <a:pt x="384246" y="227023"/>
                    </a:lnTo>
                    <a:close/>
                  </a:path>
                </a:pathLst>
              </a:custGeom>
              <a:solidFill>
                <a:srgbClr val="371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0" name="任意多边形 369"/>
              <p:cNvSpPr/>
              <p:nvPr>
                <p:custDataLst>
                  <p:tags r:id="rId29"/>
                </p:custDataLst>
              </p:nvPr>
            </p:nvSpPr>
            <p:spPr>
              <a:xfrm>
                <a:off x="4335694" y="2640458"/>
                <a:ext cx="869946" cy="1108871"/>
              </a:xfrm>
              <a:custGeom>
                <a:avLst/>
                <a:gdLst>
                  <a:gd name="connsiteX0" fmla="*/ 339048 w 893852"/>
                  <a:gd name="connsiteY0" fmla="*/ 10275 h 1089061"/>
                  <a:gd name="connsiteX1" fmla="*/ 585627 w 893852"/>
                  <a:gd name="connsiteY1" fmla="*/ 462338 h 1089061"/>
                  <a:gd name="connsiteX2" fmla="*/ 647272 w 893852"/>
                  <a:gd name="connsiteY2" fmla="*/ 554805 h 1089061"/>
                  <a:gd name="connsiteX3" fmla="*/ 893852 w 893852"/>
                  <a:gd name="connsiteY3" fmla="*/ 636998 h 1089061"/>
                  <a:gd name="connsiteX4" fmla="*/ 750014 w 893852"/>
                  <a:gd name="connsiteY4" fmla="*/ 1089061 h 1089061"/>
                  <a:gd name="connsiteX5" fmla="*/ 174661 w 893852"/>
                  <a:gd name="connsiteY5" fmla="*/ 955497 h 1089061"/>
                  <a:gd name="connsiteX6" fmla="*/ 0 w 893852"/>
                  <a:gd name="connsiteY6" fmla="*/ 636998 h 1089061"/>
                  <a:gd name="connsiteX7" fmla="*/ 82194 w 893852"/>
                  <a:gd name="connsiteY7" fmla="*/ 164387 h 1089061"/>
                  <a:gd name="connsiteX8" fmla="*/ 195209 w 893852"/>
                  <a:gd name="connsiteY8" fmla="*/ 0 h 1089061"/>
                  <a:gd name="connsiteX9" fmla="*/ 339048 w 893852"/>
                  <a:gd name="connsiteY9" fmla="*/ 10275 h 1089061"/>
                  <a:gd name="connsiteX0-1" fmla="*/ 339048 w 893852"/>
                  <a:gd name="connsiteY0-2" fmla="*/ 10275 h 1089061"/>
                  <a:gd name="connsiteX1-3" fmla="*/ 585627 w 893852"/>
                  <a:gd name="connsiteY1-4" fmla="*/ 462338 h 1089061"/>
                  <a:gd name="connsiteX2-5" fmla="*/ 647272 w 893852"/>
                  <a:gd name="connsiteY2-6" fmla="*/ 554805 h 1089061"/>
                  <a:gd name="connsiteX3-7" fmla="*/ 893852 w 893852"/>
                  <a:gd name="connsiteY3-8" fmla="*/ 750014 h 1089061"/>
                  <a:gd name="connsiteX4-9" fmla="*/ 750014 w 893852"/>
                  <a:gd name="connsiteY4-10" fmla="*/ 1089061 h 1089061"/>
                  <a:gd name="connsiteX5-11" fmla="*/ 174661 w 893852"/>
                  <a:gd name="connsiteY5-12" fmla="*/ 955497 h 1089061"/>
                  <a:gd name="connsiteX6-13" fmla="*/ 0 w 893852"/>
                  <a:gd name="connsiteY6-14" fmla="*/ 636998 h 1089061"/>
                  <a:gd name="connsiteX7-15" fmla="*/ 82194 w 893852"/>
                  <a:gd name="connsiteY7-16" fmla="*/ 164387 h 1089061"/>
                  <a:gd name="connsiteX8-17" fmla="*/ 195209 w 893852"/>
                  <a:gd name="connsiteY8-18" fmla="*/ 0 h 1089061"/>
                  <a:gd name="connsiteX9-19" fmla="*/ 339048 w 893852"/>
                  <a:gd name="connsiteY9-20" fmla="*/ 10275 h 1089061"/>
                  <a:gd name="connsiteX0-21" fmla="*/ 339048 w 893852"/>
                  <a:gd name="connsiteY0-22" fmla="*/ 10275 h 1150706"/>
                  <a:gd name="connsiteX1-23" fmla="*/ 585627 w 893852"/>
                  <a:gd name="connsiteY1-24" fmla="*/ 462338 h 1150706"/>
                  <a:gd name="connsiteX2-25" fmla="*/ 647272 w 893852"/>
                  <a:gd name="connsiteY2-26" fmla="*/ 554805 h 1150706"/>
                  <a:gd name="connsiteX3-27" fmla="*/ 893852 w 893852"/>
                  <a:gd name="connsiteY3-28" fmla="*/ 750014 h 1150706"/>
                  <a:gd name="connsiteX4-29" fmla="*/ 657547 w 893852"/>
                  <a:gd name="connsiteY4-30" fmla="*/ 1150706 h 1150706"/>
                  <a:gd name="connsiteX5-31" fmla="*/ 174661 w 893852"/>
                  <a:gd name="connsiteY5-32" fmla="*/ 955497 h 1150706"/>
                  <a:gd name="connsiteX6-33" fmla="*/ 0 w 893852"/>
                  <a:gd name="connsiteY6-34" fmla="*/ 636998 h 1150706"/>
                  <a:gd name="connsiteX7-35" fmla="*/ 82194 w 893852"/>
                  <a:gd name="connsiteY7-36" fmla="*/ 164387 h 1150706"/>
                  <a:gd name="connsiteX8-37" fmla="*/ 195209 w 893852"/>
                  <a:gd name="connsiteY8-38" fmla="*/ 0 h 1150706"/>
                  <a:gd name="connsiteX9-39" fmla="*/ 339048 w 893852"/>
                  <a:gd name="connsiteY9-40" fmla="*/ 10275 h 1150706"/>
                  <a:gd name="connsiteX0-41" fmla="*/ 339048 w 893852"/>
                  <a:gd name="connsiteY0-42" fmla="*/ 10275 h 1150706"/>
                  <a:gd name="connsiteX1-43" fmla="*/ 543792 w 893852"/>
                  <a:gd name="connsiteY1-44" fmla="*/ 492220 h 1150706"/>
                  <a:gd name="connsiteX2-45" fmla="*/ 647272 w 893852"/>
                  <a:gd name="connsiteY2-46" fmla="*/ 554805 h 1150706"/>
                  <a:gd name="connsiteX3-47" fmla="*/ 893852 w 893852"/>
                  <a:gd name="connsiteY3-48" fmla="*/ 750014 h 1150706"/>
                  <a:gd name="connsiteX4-49" fmla="*/ 657547 w 893852"/>
                  <a:gd name="connsiteY4-50" fmla="*/ 1150706 h 1150706"/>
                  <a:gd name="connsiteX5-51" fmla="*/ 174661 w 893852"/>
                  <a:gd name="connsiteY5-52" fmla="*/ 955497 h 1150706"/>
                  <a:gd name="connsiteX6-53" fmla="*/ 0 w 893852"/>
                  <a:gd name="connsiteY6-54" fmla="*/ 636998 h 1150706"/>
                  <a:gd name="connsiteX7-55" fmla="*/ 82194 w 893852"/>
                  <a:gd name="connsiteY7-56" fmla="*/ 164387 h 1150706"/>
                  <a:gd name="connsiteX8-57" fmla="*/ 195209 w 893852"/>
                  <a:gd name="connsiteY8-58" fmla="*/ 0 h 1150706"/>
                  <a:gd name="connsiteX9-59" fmla="*/ 339048 w 893852"/>
                  <a:gd name="connsiteY9-60" fmla="*/ 10275 h 1150706"/>
                  <a:gd name="connsiteX0-61" fmla="*/ 339048 w 893852"/>
                  <a:gd name="connsiteY0-62" fmla="*/ 10275 h 1150706"/>
                  <a:gd name="connsiteX1-63" fmla="*/ 543792 w 893852"/>
                  <a:gd name="connsiteY1-64" fmla="*/ 492220 h 1150706"/>
                  <a:gd name="connsiteX2-65" fmla="*/ 647272 w 893852"/>
                  <a:gd name="connsiteY2-66" fmla="*/ 584687 h 1150706"/>
                  <a:gd name="connsiteX3-67" fmla="*/ 893852 w 893852"/>
                  <a:gd name="connsiteY3-68" fmla="*/ 750014 h 1150706"/>
                  <a:gd name="connsiteX4-69" fmla="*/ 657547 w 893852"/>
                  <a:gd name="connsiteY4-70" fmla="*/ 1150706 h 1150706"/>
                  <a:gd name="connsiteX5-71" fmla="*/ 174661 w 893852"/>
                  <a:gd name="connsiteY5-72" fmla="*/ 955497 h 1150706"/>
                  <a:gd name="connsiteX6-73" fmla="*/ 0 w 893852"/>
                  <a:gd name="connsiteY6-74" fmla="*/ 636998 h 1150706"/>
                  <a:gd name="connsiteX7-75" fmla="*/ 82194 w 893852"/>
                  <a:gd name="connsiteY7-76" fmla="*/ 164387 h 1150706"/>
                  <a:gd name="connsiteX8-77" fmla="*/ 195209 w 893852"/>
                  <a:gd name="connsiteY8-78" fmla="*/ 0 h 1150706"/>
                  <a:gd name="connsiteX9-79" fmla="*/ 339048 w 893852"/>
                  <a:gd name="connsiteY9-80" fmla="*/ 10275 h 1150706"/>
                  <a:gd name="connsiteX0-81" fmla="*/ 339048 w 893852"/>
                  <a:gd name="connsiteY0-82" fmla="*/ 10275 h 1150706"/>
                  <a:gd name="connsiteX1-83" fmla="*/ 543792 w 893852"/>
                  <a:gd name="connsiteY1-84" fmla="*/ 492220 h 1150706"/>
                  <a:gd name="connsiteX2-85" fmla="*/ 647272 w 893852"/>
                  <a:gd name="connsiteY2-86" fmla="*/ 584687 h 1150706"/>
                  <a:gd name="connsiteX3-87" fmla="*/ 893852 w 893852"/>
                  <a:gd name="connsiteY3-88" fmla="*/ 750014 h 1150706"/>
                  <a:gd name="connsiteX4-89" fmla="*/ 657547 w 893852"/>
                  <a:gd name="connsiteY4-90" fmla="*/ 1150706 h 1150706"/>
                  <a:gd name="connsiteX5-91" fmla="*/ 174661 w 893852"/>
                  <a:gd name="connsiteY5-92" fmla="*/ 955497 h 1150706"/>
                  <a:gd name="connsiteX6-93" fmla="*/ 0 w 893852"/>
                  <a:gd name="connsiteY6-94" fmla="*/ 636998 h 1150706"/>
                  <a:gd name="connsiteX7-95" fmla="*/ 82194 w 893852"/>
                  <a:gd name="connsiteY7-96" fmla="*/ 164387 h 1150706"/>
                  <a:gd name="connsiteX8-97" fmla="*/ 195209 w 893852"/>
                  <a:gd name="connsiteY8-98" fmla="*/ 0 h 1150706"/>
                  <a:gd name="connsiteX9-99" fmla="*/ 339048 w 893852"/>
                  <a:gd name="connsiteY9-100" fmla="*/ 10275 h 1150706"/>
                  <a:gd name="connsiteX0-101" fmla="*/ 339048 w 869946"/>
                  <a:gd name="connsiteY0-102" fmla="*/ 10275 h 1150706"/>
                  <a:gd name="connsiteX1-103" fmla="*/ 543792 w 869946"/>
                  <a:gd name="connsiteY1-104" fmla="*/ 492220 h 1150706"/>
                  <a:gd name="connsiteX2-105" fmla="*/ 647272 w 869946"/>
                  <a:gd name="connsiteY2-106" fmla="*/ 584687 h 1150706"/>
                  <a:gd name="connsiteX3-107" fmla="*/ 869946 w 869946"/>
                  <a:gd name="connsiteY3-108" fmla="*/ 744038 h 1150706"/>
                  <a:gd name="connsiteX4-109" fmla="*/ 657547 w 869946"/>
                  <a:gd name="connsiteY4-110" fmla="*/ 1150706 h 1150706"/>
                  <a:gd name="connsiteX5-111" fmla="*/ 174661 w 869946"/>
                  <a:gd name="connsiteY5-112" fmla="*/ 955497 h 1150706"/>
                  <a:gd name="connsiteX6-113" fmla="*/ 0 w 869946"/>
                  <a:gd name="connsiteY6-114" fmla="*/ 636998 h 1150706"/>
                  <a:gd name="connsiteX7-115" fmla="*/ 82194 w 869946"/>
                  <a:gd name="connsiteY7-116" fmla="*/ 164387 h 1150706"/>
                  <a:gd name="connsiteX8-117" fmla="*/ 195209 w 869946"/>
                  <a:gd name="connsiteY8-118" fmla="*/ 0 h 1150706"/>
                  <a:gd name="connsiteX9-119" fmla="*/ 339048 w 869946"/>
                  <a:gd name="connsiteY9-120" fmla="*/ 10275 h 1150706"/>
                  <a:gd name="connsiteX0-121" fmla="*/ 339048 w 869946"/>
                  <a:gd name="connsiteY0-122" fmla="*/ 10275 h 1150706"/>
                  <a:gd name="connsiteX1-123" fmla="*/ 543792 w 869946"/>
                  <a:gd name="connsiteY1-124" fmla="*/ 492220 h 1150706"/>
                  <a:gd name="connsiteX2-125" fmla="*/ 647272 w 869946"/>
                  <a:gd name="connsiteY2-126" fmla="*/ 584687 h 1150706"/>
                  <a:gd name="connsiteX3-127" fmla="*/ 869946 w 869946"/>
                  <a:gd name="connsiteY3-128" fmla="*/ 744038 h 1150706"/>
                  <a:gd name="connsiteX4-129" fmla="*/ 657547 w 869946"/>
                  <a:gd name="connsiteY4-130" fmla="*/ 1150706 h 1150706"/>
                  <a:gd name="connsiteX5-131" fmla="*/ 168685 w 869946"/>
                  <a:gd name="connsiteY5-132" fmla="*/ 913662 h 1150706"/>
                  <a:gd name="connsiteX6-133" fmla="*/ 0 w 869946"/>
                  <a:gd name="connsiteY6-134" fmla="*/ 636998 h 1150706"/>
                  <a:gd name="connsiteX7-135" fmla="*/ 82194 w 869946"/>
                  <a:gd name="connsiteY7-136" fmla="*/ 164387 h 1150706"/>
                  <a:gd name="connsiteX8-137" fmla="*/ 195209 w 869946"/>
                  <a:gd name="connsiteY8-138" fmla="*/ 0 h 1150706"/>
                  <a:gd name="connsiteX9-139" fmla="*/ 339048 w 869946"/>
                  <a:gd name="connsiteY9-140" fmla="*/ 10275 h 1150706"/>
                  <a:gd name="connsiteX0-141" fmla="*/ 339048 w 869946"/>
                  <a:gd name="connsiteY0-142" fmla="*/ 10275 h 1108871"/>
                  <a:gd name="connsiteX1-143" fmla="*/ 543792 w 869946"/>
                  <a:gd name="connsiteY1-144" fmla="*/ 492220 h 1108871"/>
                  <a:gd name="connsiteX2-145" fmla="*/ 647272 w 869946"/>
                  <a:gd name="connsiteY2-146" fmla="*/ 584687 h 1108871"/>
                  <a:gd name="connsiteX3-147" fmla="*/ 869946 w 869946"/>
                  <a:gd name="connsiteY3-148" fmla="*/ 744038 h 1108871"/>
                  <a:gd name="connsiteX4-149" fmla="*/ 663524 w 869946"/>
                  <a:gd name="connsiteY4-150" fmla="*/ 1108871 h 1108871"/>
                  <a:gd name="connsiteX5-151" fmla="*/ 168685 w 869946"/>
                  <a:gd name="connsiteY5-152" fmla="*/ 913662 h 1108871"/>
                  <a:gd name="connsiteX6-153" fmla="*/ 0 w 869946"/>
                  <a:gd name="connsiteY6-154" fmla="*/ 636998 h 1108871"/>
                  <a:gd name="connsiteX7-155" fmla="*/ 82194 w 869946"/>
                  <a:gd name="connsiteY7-156" fmla="*/ 164387 h 1108871"/>
                  <a:gd name="connsiteX8-157" fmla="*/ 195209 w 869946"/>
                  <a:gd name="connsiteY8-158" fmla="*/ 0 h 1108871"/>
                  <a:gd name="connsiteX9-159" fmla="*/ 339048 w 869946"/>
                  <a:gd name="connsiteY9-160" fmla="*/ 10275 h 1108871"/>
                  <a:gd name="connsiteX0-161" fmla="*/ 339048 w 869946"/>
                  <a:gd name="connsiteY0-162" fmla="*/ 10275 h 1108871"/>
                  <a:gd name="connsiteX1-163" fmla="*/ 543792 w 869946"/>
                  <a:gd name="connsiteY1-164" fmla="*/ 492220 h 1108871"/>
                  <a:gd name="connsiteX2-165" fmla="*/ 647272 w 869946"/>
                  <a:gd name="connsiteY2-166" fmla="*/ 584687 h 1108871"/>
                  <a:gd name="connsiteX3-167" fmla="*/ 869946 w 869946"/>
                  <a:gd name="connsiteY3-168" fmla="*/ 744038 h 1108871"/>
                  <a:gd name="connsiteX4-169" fmla="*/ 663524 w 869946"/>
                  <a:gd name="connsiteY4-170" fmla="*/ 1108871 h 1108871"/>
                  <a:gd name="connsiteX5-171" fmla="*/ 168685 w 869946"/>
                  <a:gd name="connsiteY5-172" fmla="*/ 913662 h 1108871"/>
                  <a:gd name="connsiteX6-173" fmla="*/ 0 w 869946"/>
                  <a:gd name="connsiteY6-174" fmla="*/ 636998 h 1108871"/>
                  <a:gd name="connsiteX7-175" fmla="*/ 82194 w 869946"/>
                  <a:gd name="connsiteY7-176" fmla="*/ 164387 h 1108871"/>
                  <a:gd name="connsiteX8-177" fmla="*/ 195209 w 869946"/>
                  <a:gd name="connsiteY8-178" fmla="*/ 0 h 1108871"/>
                  <a:gd name="connsiteX9-179" fmla="*/ 339048 w 869946"/>
                  <a:gd name="connsiteY9-180" fmla="*/ 10275 h 11088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869946" h="1108871">
                    <a:moveTo>
                      <a:pt x="339048" y="10275"/>
                    </a:moveTo>
                    <a:lnTo>
                      <a:pt x="543792" y="492220"/>
                    </a:lnTo>
                    <a:cubicBezTo>
                      <a:pt x="578285" y="523042"/>
                      <a:pt x="594850" y="541912"/>
                      <a:pt x="647272" y="584687"/>
                    </a:cubicBezTo>
                    <a:lnTo>
                      <a:pt x="869946" y="744038"/>
                    </a:lnTo>
                    <a:lnTo>
                      <a:pt x="663524" y="1108871"/>
                    </a:lnTo>
                    <a:cubicBezTo>
                      <a:pt x="480648" y="1067707"/>
                      <a:pt x="333631" y="978732"/>
                      <a:pt x="168685" y="913662"/>
                    </a:cubicBezTo>
                    <a:lnTo>
                      <a:pt x="0" y="636998"/>
                    </a:lnTo>
                    <a:lnTo>
                      <a:pt x="82194" y="164387"/>
                    </a:lnTo>
                    <a:lnTo>
                      <a:pt x="195209" y="0"/>
                    </a:lnTo>
                    <a:lnTo>
                      <a:pt x="339048" y="10275"/>
                    </a:lnTo>
                    <a:close/>
                  </a:path>
                </a:pathLst>
              </a:custGeom>
              <a:solidFill>
                <a:srgbClr val="CD3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1" name="任意多边形 370"/>
              <p:cNvSpPr/>
              <p:nvPr>
                <p:custDataLst>
                  <p:tags r:id="rId30"/>
                </p:custDataLst>
              </p:nvPr>
            </p:nvSpPr>
            <p:spPr>
              <a:xfrm>
                <a:off x="3758366" y="1125416"/>
                <a:ext cx="1074183" cy="1174653"/>
              </a:xfrm>
              <a:custGeom>
                <a:avLst/>
                <a:gdLst>
                  <a:gd name="connsiteX0" fmla="*/ 858129 w 1062111"/>
                  <a:gd name="connsiteY0" fmla="*/ 42203 h 1174653"/>
                  <a:gd name="connsiteX1" fmla="*/ 872197 w 1062111"/>
                  <a:gd name="connsiteY1" fmla="*/ 253219 h 1174653"/>
                  <a:gd name="connsiteX2" fmla="*/ 1062111 w 1062111"/>
                  <a:gd name="connsiteY2" fmla="*/ 358727 h 1174653"/>
                  <a:gd name="connsiteX3" fmla="*/ 970671 w 1062111"/>
                  <a:gd name="connsiteY3" fmla="*/ 506437 h 1174653"/>
                  <a:gd name="connsiteX4" fmla="*/ 1012874 w 1062111"/>
                  <a:gd name="connsiteY4" fmla="*/ 710419 h 1174653"/>
                  <a:gd name="connsiteX5" fmla="*/ 787791 w 1062111"/>
                  <a:gd name="connsiteY5" fmla="*/ 766690 h 1174653"/>
                  <a:gd name="connsiteX6" fmla="*/ 1026942 w 1062111"/>
                  <a:gd name="connsiteY6" fmla="*/ 794825 h 1174653"/>
                  <a:gd name="connsiteX7" fmla="*/ 977705 w 1062111"/>
                  <a:gd name="connsiteY7" fmla="*/ 886265 h 1174653"/>
                  <a:gd name="connsiteX8" fmla="*/ 928468 w 1062111"/>
                  <a:gd name="connsiteY8" fmla="*/ 1174653 h 1174653"/>
                  <a:gd name="connsiteX9" fmla="*/ 84406 w 1062111"/>
                  <a:gd name="connsiteY9" fmla="*/ 963637 h 1174653"/>
                  <a:gd name="connsiteX10" fmla="*/ 0 w 1062111"/>
                  <a:gd name="connsiteY10" fmla="*/ 267287 h 1174653"/>
                  <a:gd name="connsiteX11" fmla="*/ 696351 w 1062111"/>
                  <a:gd name="connsiteY11" fmla="*/ 0 h 1174653"/>
                  <a:gd name="connsiteX12" fmla="*/ 858129 w 1062111"/>
                  <a:gd name="connsiteY12" fmla="*/ 42203 h 1174653"/>
                  <a:gd name="connsiteX0-1" fmla="*/ 858129 w 1062111"/>
                  <a:gd name="connsiteY0-2" fmla="*/ 42203 h 1174653"/>
                  <a:gd name="connsiteX1-3" fmla="*/ 872197 w 1062111"/>
                  <a:gd name="connsiteY1-4" fmla="*/ 253219 h 1174653"/>
                  <a:gd name="connsiteX2-5" fmla="*/ 1062111 w 1062111"/>
                  <a:gd name="connsiteY2-6" fmla="*/ 358727 h 1174653"/>
                  <a:gd name="connsiteX3-7" fmla="*/ 970671 w 1062111"/>
                  <a:gd name="connsiteY3-8" fmla="*/ 506437 h 1174653"/>
                  <a:gd name="connsiteX4-9" fmla="*/ 1012874 w 1062111"/>
                  <a:gd name="connsiteY4-10" fmla="*/ 710419 h 1174653"/>
                  <a:gd name="connsiteX5-11" fmla="*/ 787791 w 1062111"/>
                  <a:gd name="connsiteY5-12" fmla="*/ 766690 h 1174653"/>
                  <a:gd name="connsiteX6-13" fmla="*/ 1026942 w 1062111"/>
                  <a:gd name="connsiteY6-14" fmla="*/ 794825 h 1174653"/>
                  <a:gd name="connsiteX7-15" fmla="*/ 935869 w 1062111"/>
                  <a:gd name="connsiteY7-16" fmla="*/ 904195 h 1174653"/>
                  <a:gd name="connsiteX8-17" fmla="*/ 928468 w 1062111"/>
                  <a:gd name="connsiteY8-18" fmla="*/ 1174653 h 1174653"/>
                  <a:gd name="connsiteX9-19" fmla="*/ 84406 w 1062111"/>
                  <a:gd name="connsiteY9-20" fmla="*/ 963637 h 1174653"/>
                  <a:gd name="connsiteX10-21" fmla="*/ 0 w 1062111"/>
                  <a:gd name="connsiteY10-22" fmla="*/ 267287 h 1174653"/>
                  <a:gd name="connsiteX11-23" fmla="*/ 696351 w 1062111"/>
                  <a:gd name="connsiteY11-24" fmla="*/ 0 h 1174653"/>
                  <a:gd name="connsiteX12-25" fmla="*/ 858129 w 1062111"/>
                  <a:gd name="connsiteY12-26" fmla="*/ 42203 h 1174653"/>
                  <a:gd name="connsiteX0-27" fmla="*/ 858129 w 1062111"/>
                  <a:gd name="connsiteY0-28" fmla="*/ 42203 h 1174653"/>
                  <a:gd name="connsiteX1-29" fmla="*/ 872197 w 1062111"/>
                  <a:gd name="connsiteY1-30" fmla="*/ 253219 h 1174653"/>
                  <a:gd name="connsiteX2-31" fmla="*/ 1062111 w 1062111"/>
                  <a:gd name="connsiteY2-32" fmla="*/ 358727 h 1174653"/>
                  <a:gd name="connsiteX3-33" fmla="*/ 970671 w 1062111"/>
                  <a:gd name="connsiteY3-34" fmla="*/ 506437 h 1174653"/>
                  <a:gd name="connsiteX4-35" fmla="*/ 1012874 w 1062111"/>
                  <a:gd name="connsiteY4-36" fmla="*/ 710419 h 1174653"/>
                  <a:gd name="connsiteX5-37" fmla="*/ 787791 w 1062111"/>
                  <a:gd name="connsiteY5-38" fmla="*/ 766690 h 1174653"/>
                  <a:gd name="connsiteX6-39" fmla="*/ 991083 w 1062111"/>
                  <a:gd name="connsiteY6-40" fmla="*/ 812755 h 1174653"/>
                  <a:gd name="connsiteX7-41" fmla="*/ 935869 w 1062111"/>
                  <a:gd name="connsiteY7-42" fmla="*/ 904195 h 1174653"/>
                  <a:gd name="connsiteX8-43" fmla="*/ 928468 w 1062111"/>
                  <a:gd name="connsiteY8-44" fmla="*/ 1174653 h 1174653"/>
                  <a:gd name="connsiteX9-45" fmla="*/ 84406 w 1062111"/>
                  <a:gd name="connsiteY9-46" fmla="*/ 963637 h 1174653"/>
                  <a:gd name="connsiteX10-47" fmla="*/ 0 w 1062111"/>
                  <a:gd name="connsiteY10-48" fmla="*/ 267287 h 1174653"/>
                  <a:gd name="connsiteX11-49" fmla="*/ 696351 w 1062111"/>
                  <a:gd name="connsiteY11-50" fmla="*/ 0 h 1174653"/>
                  <a:gd name="connsiteX12-51" fmla="*/ 858129 w 1062111"/>
                  <a:gd name="connsiteY12-52" fmla="*/ 42203 h 1174653"/>
                  <a:gd name="connsiteX0-53" fmla="*/ 858129 w 1062111"/>
                  <a:gd name="connsiteY0-54" fmla="*/ 42203 h 1174653"/>
                  <a:gd name="connsiteX1-55" fmla="*/ 872197 w 1062111"/>
                  <a:gd name="connsiteY1-56" fmla="*/ 253219 h 1174653"/>
                  <a:gd name="connsiteX2-57" fmla="*/ 1062111 w 1062111"/>
                  <a:gd name="connsiteY2-58" fmla="*/ 436421 h 1174653"/>
                  <a:gd name="connsiteX3-59" fmla="*/ 970671 w 1062111"/>
                  <a:gd name="connsiteY3-60" fmla="*/ 506437 h 1174653"/>
                  <a:gd name="connsiteX4-61" fmla="*/ 1012874 w 1062111"/>
                  <a:gd name="connsiteY4-62" fmla="*/ 710419 h 1174653"/>
                  <a:gd name="connsiteX5-63" fmla="*/ 787791 w 1062111"/>
                  <a:gd name="connsiteY5-64" fmla="*/ 766690 h 1174653"/>
                  <a:gd name="connsiteX6-65" fmla="*/ 991083 w 1062111"/>
                  <a:gd name="connsiteY6-66" fmla="*/ 812755 h 1174653"/>
                  <a:gd name="connsiteX7-67" fmla="*/ 935869 w 1062111"/>
                  <a:gd name="connsiteY7-68" fmla="*/ 904195 h 1174653"/>
                  <a:gd name="connsiteX8-69" fmla="*/ 928468 w 1062111"/>
                  <a:gd name="connsiteY8-70" fmla="*/ 1174653 h 1174653"/>
                  <a:gd name="connsiteX9-71" fmla="*/ 84406 w 1062111"/>
                  <a:gd name="connsiteY9-72" fmla="*/ 963637 h 1174653"/>
                  <a:gd name="connsiteX10-73" fmla="*/ 0 w 1062111"/>
                  <a:gd name="connsiteY10-74" fmla="*/ 267287 h 1174653"/>
                  <a:gd name="connsiteX11-75" fmla="*/ 696351 w 1062111"/>
                  <a:gd name="connsiteY11-76" fmla="*/ 0 h 1174653"/>
                  <a:gd name="connsiteX12-77" fmla="*/ 858129 w 1062111"/>
                  <a:gd name="connsiteY12-78" fmla="*/ 42203 h 1174653"/>
                  <a:gd name="connsiteX0-79" fmla="*/ 858129 w 1062111"/>
                  <a:gd name="connsiteY0-80" fmla="*/ 42203 h 1174653"/>
                  <a:gd name="connsiteX1-81" fmla="*/ 872197 w 1062111"/>
                  <a:gd name="connsiteY1-82" fmla="*/ 253219 h 1174653"/>
                  <a:gd name="connsiteX2-83" fmla="*/ 1062111 w 1062111"/>
                  <a:gd name="connsiteY2-84" fmla="*/ 436421 h 1174653"/>
                  <a:gd name="connsiteX3-85" fmla="*/ 952741 w 1062111"/>
                  <a:gd name="connsiteY3-86" fmla="*/ 566202 h 1174653"/>
                  <a:gd name="connsiteX4-87" fmla="*/ 1012874 w 1062111"/>
                  <a:gd name="connsiteY4-88" fmla="*/ 710419 h 1174653"/>
                  <a:gd name="connsiteX5-89" fmla="*/ 787791 w 1062111"/>
                  <a:gd name="connsiteY5-90" fmla="*/ 766690 h 1174653"/>
                  <a:gd name="connsiteX6-91" fmla="*/ 991083 w 1062111"/>
                  <a:gd name="connsiteY6-92" fmla="*/ 812755 h 1174653"/>
                  <a:gd name="connsiteX7-93" fmla="*/ 935869 w 1062111"/>
                  <a:gd name="connsiteY7-94" fmla="*/ 904195 h 1174653"/>
                  <a:gd name="connsiteX8-95" fmla="*/ 928468 w 1062111"/>
                  <a:gd name="connsiteY8-96" fmla="*/ 1174653 h 1174653"/>
                  <a:gd name="connsiteX9-97" fmla="*/ 84406 w 1062111"/>
                  <a:gd name="connsiteY9-98" fmla="*/ 963637 h 1174653"/>
                  <a:gd name="connsiteX10-99" fmla="*/ 0 w 1062111"/>
                  <a:gd name="connsiteY10-100" fmla="*/ 267287 h 1174653"/>
                  <a:gd name="connsiteX11-101" fmla="*/ 696351 w 1062111"/>
                  <a:gd name="connsiteY11-102" fmla="*/ 0 h 1174653"/>
                  <a:gd name="connsiteX12-103" fmla="*/ 858129 w 1062111"/>
                  <a:gd name="connsiteY12-104" fmla="*/ 42203 h 1174653"/>
                  <a:gd name="connsiteX0-105" fmla="*/ 858129 w 1062111"/>
                  <a:gd name="connsiteY0-106" fmla="*/ 42203 h 1174653"/>
                  <a:gd name="connsiteX1-107" fmla="*/ 872197 w 1062111"/>
                  <a:gd name="connsiteY1-108" fmla="*/ 253219 h 1174653"/>
                  <a:gd name="connsiteX2-109" fmla="*/ 1062111 w 1062111"/>
                  <a:gd name="connsiteY2-110" fmla="*/ 436421 h 1174653"/>
                  <a:gd name="connsiteX3-111" fmla="*/ 952741 w 1062111"/>
                  <a:gd name="connsiteY3-112" fmla="*/ 566202 h 1174653"/>
                  <a:gd name="connsiteX4-113" fmla="*/ 1012874 w 1062111"/>
                  <a:gd name="connsiteY4-114" fmla="*/ 710419 h 1174653"/>
                  <a:gd name="connsiteX5-115" fmla="*/ 787791 w 1062111"/>
                  <a:gd name="connsiteY5-116" fmla="*/ 766690 h 1174653"/>
                  <a:gd name="connsiteX6-117" fmla="*/ 991083 w 1062111"/>
                  <a:gd name="connsiteY6-118" fmla="*/ 812755 h 1174653"/>
                  <a:gd name="connsiteX7-119" fmla="*/ 935869 w 1062111"/>
                  <a:gd name="connsiteY7-120" fmla="*/ 904195 h 1174653"/>
                  <a:gd name="connsiteX8-121" fmla="*/ 928468 w 1062111"/>
                  <a:gd name="connsiteY8-122" fmla="*/ 1174653 h 1174653"/>
                  <a:gd name="connsiteX9-123" fmla="*/ 84406 w 1062111"/>
                  <a:gd name="connsiteY9-124" fmla="*/ 963637 h 1174653"/>
                  <a:gd name="connsiteX10-125" fmla="*/ 0 w 1062111"/>
                  <a:gd name="connsiteY10-126" fmla="*/ 267287 h 1174653"/>
                  <a:gd name="connsiteX11-127" fmla="*/ 696351 w 1062111"/>
                  <a:gd name="connsiteY11-128" fmla="*/ 0 h 1174653"/>
                  <a:gd name="connsiteX12-129" fmla="*/ 858129 w 1062111"/>
                  <a:gd name="connsiteY12-130" fmla="*/ 42203 h 1174653"/>
                  <a:gd name="connsiteX0-131" fmla="*/ 858129 w 1062111"/>
                  <a:gd name="connsiteY0-132" fmla="*/ 42203 h 1174653"/>
                  <a:gd name="connsiteX1-133" fmla="*/ 872197 w 1062111"/>
                  <a:gd name="connsiteY1-134" fmla="*/ 253219 h 1174653"/>
                  <a:gd name="connsiteX2-135" fmla="*/ 1062111 w 1062111"/>
                  <a:gd name="connsiteY2-136" fmla="*/ 436421 h 1174653"/>
                  <a:gd name="connsiteX3-137" fmla="*/ 952741 w 1062111"/>
                  <a:gd name="connsiteY3-138" fmla="*/ 566202 h 1174653"/>
                  <a:gd name="connsiteX4-139" fmla="*/ 1012874 w 1062111"/>
                  <a:gd name="connsiteY4-140" fmla="*/ 710419 h 1174653"/>
                  <a:gd name="connsiteX5-141" fmla="*/ 787791 w 1062111"/>
                  <a:gd name="connsiteY5-142" fmla="*/ 766690 h 1174653"/>
                  <a:gd name="connsiteX6-143" fmla="*/ 991083 w 1062111"/>
                  <a:gd name="connsiteY6-144" fmla="*/ 812755 h 1174653"/>
                  <a:gd name="connsiteX7-145" fmla="*/ 935869 w 1062111"/>
                  <a:gd name="connsiteY7-146" fmla="*/ 904195 h 1174653"/>
                  <a:gd name="connsiteX8-147" fmla="*/ 928468 w 1062111"/>
                  <a:gd name="connsiteY8-148" fmla="*/ 1174653 h 1174653"/>
                  <a:gd name="connsiteX9-149" fmla="*/ 84406 w 1062111"/>
                  <a:gd name="connsiteY9-150" fmla="*/ 963637 h 1174653"/>
                  <a:gd name="connsiteX10-151" fmla="*/ 0 w 1062111"/>
                  <a:gd name="connsiteY10-152" fmla="*/ 267287 h 1174653"/>
                  <a:gd name="connsiteX11-153" fmla="*/ 696351 w 1062111"/>
                  <a:gd name="connsiteY11-154" fmla="*/ 0 h 1174653"/>
                  <a:gd name="connsiteX12-155" fmla="*/ 858129 w 1062111"/>
                  <a:gd name="connsiteY12-156" fmla="*/ 42203 h 1174653"/>
                  <a:gd name="connsiteX0-157" fmla="*/ 858129 w 1074183"/>
                  <a:gd name="connsiteY0-158" fmla="*/ 42203 h 1174653"/>
                  <a:gd name="connsiteX1-159" fmla="*/ 872197 w 1074183"/>
                  <a:gd name="connsiteY1-160" fmla="*/ 253219 h 1174653"/>
                  <a:gd name="connsiteX2-161" fmla="*/ 1074183 w 1074183"/>
                  <a:gd name="connsiteY2-162" fmla="*/ 478670 h 1174653"/>
                  <a:gd name="connsiteX3-163" fmla="*/ 952741 w 1074183"/>
                  <a:gd name="connsiteY3-164" fmla="*/ 566202 h 1174653"/>
                  <a:gd name="connsiteX4-165" fmla="*/ 1012874 w 1074183"/>
                  <a:gd name="connsiteY4-166" fmla="*/ 710419 h 1174653"/>
                  <a:gd name="connsiteX5-167" fmla="*/ 787791 w 1074183"/>
                  <a:gd name="connsiteY5-168" fmla="*/ 766690 h 1174653"/>
                  <a:gd name="connsiteX6-169" fmla="*/ 991083 w 1074183"/>
                  <a:gd name="connsiteY6-170" fmla="*/ 812755 h 1174653"/>
                  <a:gd name="connsiteX7-171" fmla="*/ 935869 w 1074183"/>
                  <a:gd name="connsiteY7-172" fmla="*/ 904195 h 1174653"/>
                  <a:gd name="connsiteX8-173" fmla="*/ 928468 w 1074183"/>
                  <a:gd name="connsiteY8-174" fmla="*/ 1174653 h 1174653"/>
                  <a:gd name="connsiteX9-175" fmla="*/ 84406 w 1074183"/>
                  <a:gd name="connsiteY9-176" fmla="*/ 963637 h 1174653"/>
                  <a:gd name="connsiteX10-177" fmla="*/ 0 w 1074183"/>
                  <a:gd name="connsiteY10-178" fmla="*/ 267287 h 1174653"/>
                  <a:gd name="connsiteX11-179" fmla="*/ 696351 w 1074183"/>
                  <a:gd name="connsiteY11-180" fmla="*/ 0 h 1174653"/>
                  <a:gd name="connsiteX12-181" fmla="*/ 858129 w 1074183"/>
                  <a:gd name="connsiteY12-182" fmla="*/ 42203 h 1174653"/>
                  <a:gd name="connsiteX0-183" fmla="*/ 858129 w 1074183"/>
                  <a:gd name="connsiteY0-184" fmla="*/ 42203 h 1174653"/>
                  <a:gd name="connsiteX1-185" fmla="*/ 872197 w 1074183"/>
                  <a:gd name="connsiteY1-186" fmla="*/ 253219 h 1174653"/>
                  <a:gd name="connsiteX2-187" fmla="*/ 1074183 w 1074183"/>
                  <a:gd name="connsiteY2-188" fmla="*/ 478670 h 1174653"/>
                  <a:gd name="connsiteX3-189" fmla="*/ 973866 w 1074183"/>
                  <a:gd name="connsiteY3-190" fmla="*/ 590345 h 1174653"/>
                  <a:gd name="connsiteX4-191" fmla="*/ 1012874 w 1074183"/>
                  <a:gd name="connsiteY4-192" fmla="*/ 710419 h 1174653"/>
                  <a:gd name="connsiteX5-193" fmla="*/ 787791 w 1074183"/>
                  <a:gd name="connsiteY5-194" fmla="*/ 766690 h 1174653"/>
                  <a:gd name="connsiteX6-195" fmla="*/ 991083 w 1074183"/>
                  <a:gd name="connsiteY6-196" fmla="*/ 812755 h 1174653"/>
                  <a:gd name="connsiteX7-197" fmla="*/ 935869 w 1074183"/>
                  <a:gd name="connsiteY7-198" fmla="*/ 904195 h 1174653"/>
                  <a:gd name="connsiteX8-199" fmla="*/ 928468 w 1074183"/>
                  <a:gd name="connsiteY8-200" fmla="*/ 1174653 h 1174653"/>
                  <a:gd name="connsiteX9-201" fmla="*/ 84406 w 1074183"/>
                  <a:gd name="connsiteY9-202" fmla="*/ 963637 h 1174653"/>
                  <a:gd name="connsiteX10-203" fmla="*/ 0 w 1074183"/>
                  <a:gd name="connsiteY10-204" fmla="*/ 267287 h 1174653"/>
                  <a:gd name="connsiteX11-205" fmla="*/ 696351 w 1074183"/>
                  <a:gd name="connsiteY11-206" fmla="*/ 0 h 1174653"/>
                  <a:gd name="connsiteX12-207" fmla="*/ 858129 w 1074183"/>
                  <a:gd name="connsiteY12-208" fmla="*/ 42203 h 1174653"/>
                  <a:gd name="connsiteX0-209" fmla="*/ 858129 w 1074183"/>
                  <a:gd name="connsiteY0-210" fmla="*/ 42203 h 1174653"/>
                  <a:gd name="connsiteX1-211" fmla="*/ 872197 w 1074183"/>
                  <a:gd name="connsiteY1-212" fmla="*/ 253219 h 1174653"/>
                  <a:gd name="connsiteX2-213" fmla="*/ 1074183 w 1074183"/>
                  <a:gd name="connsiteY2-214" fmla="*/ 478670 h 1174653"/>
                  <a:gd name="connsiteX3-215" fmla="*/ 973866 w 1074183"/>
                  <a:gd name="connsiteY3-216" fmla="*/ 590345 h 1174653"/>
                  <a:gd name="connsiteX4-217" fmla="*/ 1012874 w 1074183"/>
                  <a:gd name="connsiteY4-218" fmla="*/ 710419 h 1174653"/>
                  <a:gd name="connsiteX5-219" fmla="*/ 757944 w 1074183"/>
                  <a:gd name="connsiteY5-220" fmla="*/ 766690 h 1174653"/>
                  <a:gd name="connsiteX6-221" fmla="*/ 991083 w 1074183"/>
                  <a:gd name="connsiteY6-222" fmla="*/ 812755 h 1174653"/>
                  <a:gd name="connsiteX7-223" fmla="*/ 935869 w 1074183"/>
                  <a:gd name="connsiteY7-224" fmla="*/ 904195 h 1174653"/>
                  <a:gd name="connsiteX8-225" fmla="*/ 928468 w 1074183"/>
                  <a:gd name="connsiteY8-226" fmla="*/ 1174653 h 1174653"/>
                  <a:gd name="connsiteX9-227" fmla="*/ 84406 w 1074183"/>
                  <a:gd name="connsiteY9-228" fmla="*/ 963637 h 1174653"/>
                  <a:gd name="connsiteX10-229" fmla="*/ 0 w 1074183"/>
                  <a:gd name="connsiteY10-230" fmla="*/ 267287 h 1174653"/>
                  <a:gd name="connsiteX11-231" fmla="*/ 696351 w 1074183"/>
                  <a:gd name="connsiteY11-232" fmla="*/ 0 h 1174653"/>
                  <a:gd name="connsiteX12-233" fmla="*/ 858129 w 1074183"/>
                  <a:gd name="connsiteY12-234" fmla="*/ 42203 h 1174653"/>
                  <a:gd name="connsiteX0-235" fmla="*/ 858129 w 1074183"/>
                  <a:gd name="connsiteY0-236" fmla="*/ 42203 h 1174653"/>
                  <a:gd name="connsiteX1-237" fmla="*/ 872197 w 1074183"/>
                  <a:gd name="connsiteY1-238" fmla="*/ 253219 h 1174653"/>
                  <a:gd name="connsiteX2-239" fmla="*/ 1074183 w 1074183"/>
                  <a:gd name="connsiteY2-240" fmla="*/ 478670 h 1174653"/>
                  <a:gd name="connsiteX3-241" fmla="*/ 973866 w 1074183"/>
                  <a:gd name="connsiteY3-242" fmla="*/ 590345 h 1174653"/>
                  <a:gd name="connsiteX4-243" fmla="*/ 1012874 w 1074183"/>
                  <a:gd name="connsiteY4-244" fmla="*/ 710419 h 1174653"/>
                  <a:gd name="connsiteX5-245" fmla="*/ 757944 w 1074183"/>
                  <a:gd name="connsiteY5-246" fmla="*/ 766690 h 1174653"/>
                  <a:gd name="connsiteX6-247" fmla="*/ 991083 w 1074183"/>
                  <a:gd name="connsiteY6-248" fmla="*/ 812755 h 1174653"/>
                  <a:gd name="connsiteX7-249" fmla="*/ 935869 w 1074183"/>
                  <a:gd name="connsiteY7-250" fmla="*/ 904195 h 1174653"/>
                  <a:gd name="connsiteX8-251" fmla="*/ 928468 w 1074183"/>
                  <a:gd name="connsiteY8-252" fmla="*/ 1174653 h 1174653"/>
                  <a:gd name="connsiteX9-253" fmla="*/ 84406 w 1074183"/>
                  <a:gd name="connsiteY9-254" fmla="*/ 963637 h 1174653"/>
                  <a:gd name="connsiteX10-255" fmla="*/ 0 w 1074183"/>
                  <a:gd name="connsiteY10-256" fmla="*/ 267287 h 1174653"/>
                  <a:gd name="connsiteX11-257" fmla="*/ 696351 w 1074183"/>
                  <a:gd name="connsiteY11-258" fmla="*/ 0 h 1174653"/>
                  <a:gd name="connsiteX12-259" fmla="*/ 858129 w 1074183"/>
                  <a:gd name="connsiteY12-260" fmla="*/ 42203 h 1174653"/>
                  <a:gd name="connsiteX0-261" fmla="*/ 858129 w 1074183"/>
                  <a:gd name="connsiteY0-262" fmla="*/ 42203 h 1174653"/>
                  <a:gd name="connsiteX1-263" fmla="*/ 872197 w 1074183"/>
                  <a:gd name="connsiteY1-264" fmla="*/ 253219 h 1174653"/>
                  <a:gd name="connsiteX2-265" fmla="*/ 1074183 w 1074183"/>
                  <a:gd name="connsiteY2-266" fmla="*/ 478670 h 1174653"/>
                  <a:gd name="connsiteX3-267" fmla="*/ 973866 w 1074183"/>
                  <a:gd name="connsiteY3-268" fmla="*/ 590345 h 1174653"/>
                  <a:gd name="connsiteX4-269" fmla="*/ 1012874 w 1074183"/>
                  <a:gd name="connsiteY4-270" fmla="*/ 710419 h 1174653"/>
                  <a:gd name="connsiteX5-271" fmla="*/ 757944 w 1074183"/>
                  <a:gd name="connsiteY5-272" fmla="*/ 766690 h 1174653"/>
                  <a:gd name="connsiteX6-273" fmla="*/ 991083 w 1074183"/>
                  <a:gd name="connsiteY6-274" fmla="*/ 812755 h 1174653"/>
                  <a:gd name="connsiteX7-275" fmla="*/ 935869 w 1074183"/>
                  <a:gd name="connsiteY7-276" fmla="*/ 904195 h 1174653"/>
                  <a:gd name="connsiteX8-277" fmla="*/ 928468 w 1074183"/>
                  <a:gd name="connsiteY8-278" fmla="*/ 1174653 h 1174653"/>
                  <a:gd name="connsiteX9-279" fmla="*/ 84406 w 1074183"/>
                  <a:gd name="connsiteY9-280" fmla="*/ 963637 h 1174653"/>
                  <a:gd name="connsiteX10-281" fmla="*/ 0 w 1074183"/>
                  <a:gd name="connsiteY10-282" fmla="*/ 267287 h 1174653"/>
                  <a:gd name="connsiteX11-283" fmla="*/ 696351 w 1074183"/>
                  <a:gd name="connsiteY11-284" fmla="*/ 0 h 1174653"/>
                  <a:gd name="connsiteX12-285" fmla="*/ 858129 w 1074183"/>
                  <a:gd name="connsiteY12-286" fmla="*/ 42203 h 1174653"/>
                  <a:gd name="connsiteX0-287" fmla="*/ 858129 w 1074183"/>
                  <a:gd name="connsiteY0-288" fmla="*/ 42203 h 1174653"/>
                  <a:gd name="connsiteX1-289" fmla="*/ 872197 w 1074183"/>
                  <a:gd name="connsiteY1-290" fmla="*/ 253219 h 1174653"/>
                  <a:gd name="connsiteX2-291" fmla="*/ 1074183 w 1074183"/>
                  <a:gd name="connsiteY2-292" fmla="*/ 478670 h 1174653"/>
                  <a:gd name="connsiteX3-293" fmla="*/ 973866 w 1074183"/>
                  <a:gd name="connsiteY3-294" fmla="*/ 590345 h 1174653"/>
                  <a:gd name="connsiteX4-295" fmla="*/ 1012874 w 1074183"/>
                  <a:gd name="connsiteY4-296" fmla="*/ 710419 h 1174653"/>
                  <a:gd name="connsiteX5-297" fmla="*/ 757944 w 1074183"/>
                  <a:gd name="connsiteY5-298" fmla="*/ 766690 h 1174653"/>
                  <a:gd name="connsiteX6-299" fmla="*/ 977516 w 1074183"/>
                  <a:gd name="connsiteY6-300" fmla="*/ 826322 h 1174653"/>
                  <a:gd name="connsiteX7-301" fmla="*/ 935869 w 1074183"/>
                  <a:gd name="connsiteY7-302" fmla="*/ 904195 h 1174653"/>
                  <a:gd name="connsiteX8-303" fmla="*/ 928468 w 1074183"/>
                  <a:gd name="connsiteY8-304" fmla="*/ 1174653 h 1174653"/>
                  <a:gd name="connsiteX9-305" fmla="*/ 84406 w 1074183"/>
                  <a:gd name="connsiteY9-306" fmla="*/ 963637 h 1174653"/>
                  <a:gd name="connsiteX10-307" fmla="*/ 0 w 1074183"/>
                  <a:gd name="connsiteY10-308" fmla="*/ 267287 h 1174653"/>
                  <a:gd name="connsiteX11-309" fmla="*/ 696351 w 1074183"/>
                  <a:gd name="connsiteY11-310" fmla="*/ 0 h 1174653"/>
                  <a:gd name="connsiteX12-311" fmla="*/ 858129 w 1074183"/>
                  <a:gd name="connsiteY12-312" fmla="*/ 42203 h 11746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1074183" h="1174653">
                    <a:moveTo>
                      <a:pt x="858129" y="42203"/>
                    </a:moveTo>
                    <a:lnTo>
                      <a:pt x="872197" y="253219"/>
                    </a:lnTo>
                    <a:cubicBezTo>
                      <a:pt x="935502" y="314286"/>
                      <a:pt x="1062181" y="420621"/>
                      <a:pt x="1074183" y="478670"/>
                    </a:cubicBezTo>
                    <a:cubicBezTo>
                      <a:pt x="1070922" y="530983"/>
                      <a:pt x="1010323" y="547085"/>
                      <a:pt x="973866" y="590345"/>
                    </a:cubicBezTo>
                    <a:cubicBezTo>
                      <a:pt x="993910" y="638417"/>
                      <a:pt x="1048861" y="681028"/>
                      <a:pt x="1012874" y="710419"/>
                    </a:cubicBezTo>
                    <a:cubicBezTo>
                      <a:pt x="976887" y="739810"/>
                      <a:pt x="832972" y="747933"/>
                      <a:pt x="757944" y="766690"/>
                    </a:cubicBezTo>
                    <a:cubicBezTo>
                      <a:pt x="835657" y="801039"/>
                      <a:pt x="899803" y="810967"/>
                      <a:pt x="977516" y="826322"/>
                    </a:cubicBezTo>
                    <a:lnTo>
                      <a:pt x="935869" y="904195"/>
                    </a:lnTo>
                    <a:lnTo>
                      <a:pt x="928468" y="1174653"/>
                    </a:lnTo>
                    <a:lnTo>
                      <a:pt x="84406" y="963637"/>
                    </a:lnTo>
                    <a:lnTo>
                      <a:pt x="0" y="267287"/>
                    </a:lnTo>
                    <a:lnTo>
                      <a:pt x="696351" y="0"/>
                    </a:lnTo>
                    <a:lnTo>
                      <a:pt x="858129" y="42203"/>
                    </a:lnTo>
                    <a:close/>
                  </a:path>
                </a:pathLst>
              </a:custGeom>
              <a:solidFill>
                <a:srgbClr val="FEBF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2" name="任意多边形 371"/>
              <p:cNvSpPr/>
              <p:nvPr>
                <p:custDataLst>
                  <p:tags r:id="rId31"/>
                </p:custDataLst>
              </p:nvPr>
            </p:nvSpPr>
            <p:spPr>
              <a:xfrm>
                <a:off x="3909617" y="1790813"/>
                <a:ext cx="782196" cy="512126"/>
              </a:xfrm>
              <a:custGeom>
                <a:avLst/>
                <a:gdLst>
                  <a:gd name="connsiteX0" fmla="*/ 49165 w 782196"/>
                  <a:gd name="connsiteY0" fmla="*/ 0 h 512126"/>
                  <a:gd name="connsiteX1" fmla="*/ 127852 w 782196"/>
                  <a:gd name="connsiteY1" fmla="*/ 65121 h 512126"/>
                  <a:gd name="connsiteX2" fmla="*/ 198400 w 782196"/>
                  <a:gd name="connsiteY2" fmla="*/ 78687 h 512126"/>
                  <a:gd name="connsiteX3" fmla="*/ 241813 w 782196"/>
                  <a:gd name="connsiteY3" fmla="*/ 73261 h 512126"/>
                  <a:gd name="connsiteX4" fmla="*/ 336781 w 782196"/>
                  <a:gd name="connsiteY4" fmla="*/ 146521 h 512126"/>
                  <a:gd name="connsiteX5" fmla="*/ 532142 w 782196"/>
                  <a:gd name="connsiteY5" fmla="*/ 241488 h 512126"/>
                  <a:gd name="connsiteX6" fmla="*/ 597263 w 782196"/>
                  <a:gd name="connsiteY6" fmla="*/ 328316 h 512126"/>
                  <a:gd name="connsiteX7" fmla="*/ 684090 w 782196"/>
                  <a:gd name="connsiteY7" fmla="*/ 382583 h 512126"/>
                  <a:gd name="connsiteX8" fmla="*/ 776344 w 782196"/>
                  <a:gd name="connsiteY8" fmla="*/ 347309 h 512126"/>
                  <a:gd name="connsiteX9" fmla="*/ 762777 w 782196"/>
                  <a:gd name="connsiteY9" fmla="*/ 499257 h 512126"/>
                  <a:gd name="connsiteX10" fmla="*/ 681376 w 782196"/>
                  <a:gd name="connsiteY10" fmla="*/ 488404 h 512126"/>
                  <a:gd name="connsiteX11" fmla="*/ 372054 w 782196"/>
                  <a:gd name="connsiteY11" fmla="*/ 363589 h 512126"/>
                  <a:gd name="connsiteX12" fmla="*/ 22032 w 782196"/>
                  <a:gd name="connsiteY12" fmla="*/ 65121 h 512126"/>
                  <a:gd name="connsiteX13" fmla="*/ 49165 w 782196"/>
                  <a:gd name="connsiteY13" fmla="*/ 0 h 51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2196" h="512126">
                    <a:moveTo>
                      <a:pt x="49165" y="0"/>
                    </a:moveTo>
                    <a:cubicBezTo>
                      <a:pt x="66802" y="0"/>
                      <a:pt x="102980" y="52007"/>
                      <a:pt x="127852" y="65121"/>
                    </a:cubicBezTo>
                    <a:cubicBezTo>
                      <a:pt x="152724" y="78235"/>
                      <a:pt x="179407" y="77330"/>
                      <a:pt x="198400" y="78687"/>
                    </a:cubicBezTo>
                    <a:cubicBezTo>
                      <a:pt x="217394" y="80044"/>
                      <a:pt x="218750" y="61955"/>
                      <a:pt x="241813" y="73261"/>
                    </a:cubicBezTo>
                    <a:cubicBezTo>
                      <a:pt x="264877" y="84567"/>
                      <a:pt x="288393" y="118483"/>
                      <a:pt x="336781" y="146521"/>
                    </a:cubicBezTo>
                    <a:cubicBezTo>
                      <a:pt x="385169" y="174559"/>
                      <a:pt x="488729" y="211189"/>
                      <a:pt x="532142" y="241488"/>
                    </a:cubicBezTo>
                    <a:cubicBezTo>
                      <a:pt x="575555" y="271787"/>
                      <a:pt x="571938" y="304800"/>
                      <a:pt x="597263" y="328316"/>
                    </a:cubicBezTo>
                    <a:cubicBezTo>
                      <a:pt x="622588" y="351832"/>
                      <a:pt x="654243" y="379418"/>
                      <a:pt x="684090" y="382583"/>
                    </a:cubicBezTo>
                    <a:cubicBezTo>
                      <a:pt x="713937" y="385748"/>
                      <a:pt x="763230" y="327863"/>
                      <a:pt x="776344" y="347309"/>
                    </a:cubicBezTo>
                    <a:cubicBezTo>
                      <a:pt x="789458" y="366755"/>
                      <a:pt x="778605" y="475741"/>
                      <a:pt x="762777" y="499257"/>
                    </a:cubicBezTo>
                    <a:cubicBezTo>
                      <a:pt x="746949" y="522773"/>
                      <a:pt x="746496" y="511015"/>
                      <a:pt x="681376" y="488404"/>
                    </a:cubicBezTo>
                    <a:cubicBezTo>
                      <a:pt x="616256" y="465793"/>
                      <a:pt x="481945" y="434136"/>
                      <a:pt x="372054" y="363589"/>
                    </a:cubicBezTo>
                    <a:cubicBezTo>
                      <a:pt x="262163" y="293042"/>
                      <a:pt x="77656" y="125267"/>
                      <a:pt x="22032" y="65121"/>
                    </a:cubicBezTo>
                    <a:cubicBezTo>
                      <a:pt x="-33592" y="4975"/>
                      <a:pt x="31528" y="0"/>
                      <a:pt x="49165" y="0"/>
                    </a:cubicBezTo>
                    <a:close/>
                  </a:path>
                </a:pathLst>
              </a:custGeom>
              <a:solidFill>
                <a:srgbClr val="FCAA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3" name="任意多边形 372"/>
              <p:cNvSpPr/>
              <p:nvPr>
                <p:custDataLst>
                  <p:tags r:id="rId32"/>
                </p:custDataLst>
              </p:nvPr>
            </p:nvSpPr>
            <p:spPr>
              <a:xfrm>
                <a:off x="3929618" y="1371512"/>
                <a:ext cx="531906" cy="352435"/>
              </a:xfrm>
              <a:custGeom>
                <a:avLst/>
                <a:gdLst>
                  <a:gd name="connsiteX0" fmla="*/ 531906 w 531906"/>
                  <a:gd name="connsiteY0" fmla="*/ 0 h 448235"/>
                  <a:gd name="connsiteX1" fmla="*/ 316753 w 531906"/>
                  <a:gd name="connsiteY1" fmla="*/ 137459 h 448235"/>
                  <a:gd name="connsiteX2" fmla="*/ 233082 w 531906"/>
                  <a:gd name="connsiteY2" fmla="*/ 233082 h 448235"/>
                  <a:gd name="connsiteX3" fmla="*/ 256988 w 531906"/>
                  <a:gd name="connsiteY3" fmla="*/ 448235 h 448235"/>
                  <a:gd name="connsiteX4" fmla="*/ 179294 w 531906"/>
                  <a:gd name="connsiteY4" fmla="*/ 322729 h 448235"/>
                  <a:gd name="connsiteX5" fmla="*/ 71717 w 531906"/>
                  <a:gd name="connsiteY5" fmla="*/ 256988 h 448235"/>
                  <a:gd name="connsiteX6" fmla="*/ 0 w 531906"/>
                  <a:gd name="connsiteY6" fmla="*/ 239059 h 448235"/>
                  <a:gd name="connsiteX7" fmla="*/ 107576 w 531906"/>
                  <a:gd name="connsiteY7" fmla="*/ 107576 h 448235"/>
                  <a:gd name="connsiteX8" fmla="*/ 322729 w 531906"/>
                  <a:gd name="connsiteY8" fmla="*/ 47811 h 448235"/>
                  <a:gd name="connsiteX9" fmla="*/ 531906 w 531906"/>
                  <a:gd name="connsiteY9" fmla="*/ 0 h 448235"/>
                  <a:gd name="connsiteX0-1" fmla="*/ 531906 w 531906"/>
                  <a:gd name="connsiteY0-2" fmla="*/ 0 h 448235"/>
                  <a:gd name="connsiteX1-3" fmla="*/ 316753 w 531906"/>
                  <a:gd name="connsiteY1-4" fmla="*/ 137459 h 448235"/>
                  <a:gd name="connsiteX2-5" fmla="*/ 233082 w 531906"/>
                  <a:gd name="connsiteY2-6" fmla="*/ 233082 h 448235"/>
                  <a:gd name="connsiteX3-7" fmla="*/ 256988 w 531906"/>
                  <a:gd name="connsiteY3-8" fmla="*/ 448235 h 448235"/>
                  <a:gd name="connsiteX4-9" fmla="*/ 179294 w 531906"/>
                  <a:gd name="connsiteY4-10" fmla="*/ 322729 h 448235"/>
                  <a:gd name="connsiteX5-11" fmla="*/ 71717 w 531906"/>
                  <a:gd name="connsiteY5-12" fmla="*/ 256988 h 448235"/>
                  <a:gd name="connsiteX6-13" fmla="*/ 0 w 531906"/>
                  <a:gd name="connsiteY6-14" fmla="*/ 239059 h 448235"/>
                  <a:gd name="connsiteX7-15" fmla="*/ 107576 w 531906"/>
                  <a:gd name="connsiteY7-16" fmla="*/ 107576 h 448235"/>
                  <a:gd name="connsiteX8-17" fmla="*/ 322729 w 531906"/>
                  <a:gd name="connsiteY8-18" fmla="*/ 47811 h 448235"/>
                  <a:gd name="connsiteX9-19" fmla="*/ 531906 w 531906"/>
                  <a:gd name="connsiteY9-20" fmla="*/ 0 h 448235"/>
                  <a:gd name="connsiteX0-21" fmla="*/ 531906 w 531906"/>
                  <a:gd name="connsiteY0-22" fmla="*/ 0 h 448235"/>
                  <a:gd name="connsiteX1-23" fmla="*/ 316753 w 531906"/>
                  <a:gd name="connsiteY1-24" fmla="*/ 137459 h 448235"/>
                  <a:gd name="connsiteX2-25" fmla="*/ 233082 w 531906"/>
                  <a:gd name="connsiteY2-26" fmla="*/ 233082 h 448235"/>
                  <a:gd name="connsiteX3-27" fmla="*/ 256988 w 531906"/>
                  <a:gd name="connsiteY3-28" fmla="*/ 448235 h 448235"/>
                  <a:gd name="connsiteX4-29" fmla="*/ 179294 w 531906"/>
                  <a:gd name="connsiteY4-30" fmla="*/ 322729 h 448235"/>
                  <a:gd name="connsiteX5-31" fmla="*/ 71717 w 531906"/>
                  <a:gd name="connsiteY5-32" fmla="*/ 256988 h 448235"/>
                  <a:gd name="connsiteX6-33" fmla="*/ 0 w 531906"/>
                  <a:gd name="connsiteY6-34" fmla="*/ 239059 h 448235"/>
                  <a:gd name="connsiteX7-35" fmla="*/ 107576 w 531906"/>
                  <a:gd name="connsiteY7-36" fmla="*/ 107576 h 448235"/>
                  <a:gd name="connsiteX8-37" fmla="*/ 322729 w 531906"/>
                  <a:gd name="connsiteY8-38" fmla="*/ 47811 h 448235"/>
                  <a:gd name="connsiteX9-39" fmla="*/ 531906 w 531906"/>
                  <a:gd name="connsiteY9-40" fmla="*/ 0 h 448235"/>
                  <a:gd name="connsiteX0-41" fmla="*/ 531906 w 531906"/>
                  <a:gd name="connsiteY0-42" fmla="*/ 0 h 448235"/>
                  <a:gd name="connsiteX1-43" fmla="*/ 316753 w 531906"/>
                  <a:gd name="connsiteY1-44" fmla="*/ 137459 h 448235"/>
                  <a:gd name="connsiteX2-45" fmla="*/ 233082 w 531906"/>
                  <a:gd name="connsiteY2-46" fmla="*/ 233082 h 448235"/>
                  <a:gd name="connsiteX3-47" fmla="*/ 256988 w 531906"/>
                  <a:gd name="connsiteY3-48" fmla="*/ 448235 h 448235"/>
                  <a:gd name="connsiteX4-49" fmla="*/ 179294 w 531906"/>
                  <a:gd name="connsiteY4-50" fmla="*/ 322729 h 448235"/>
                  <a:gd name="connsiteX5-51" fmla="*/ 71717 w 531906"/>
                  <a:gd name="connsiteY5-52" fmla="*/ 256988 h 448235"/>
                  <a:gd name="connsiteX6-53" fmla="*/ 0 w 531906"/>
                  <a:gd name="connsiteY6-54" fmla="*/ 239059 h 448235"/>
                  <a:gd name="connsiteX7-55" fmla="*/ 107576 w 531906"/>
                  <a:gd name="connsiteY7-56" fmla="*/ 107576 h 448235"/>
                  <a:gd name="connsiteX8-57" fmla="*/ 322729 w 531906"/>
                  <a:gd name="connsiteY8-58" fmla="*/ 47811 h 448235"/>
                  <a:gd name="connsiteX9-59" fmla="*/ 531906 w 531906"/>
                  <a:gd name="connsiteY9-60" fmla="*/ 0 h 448235"/>
                  <a:gd name="connsiteX0-61" fmla="*/ 531906 w 531906"/>
                  <a:gd name="connsiteY0-62" fmla="*/ 0 h 364565"/>
                  <a:gd name="connsiteX1-63" fmla="*/ 316753 w 531906"/>
                  <a:gd name="connsiteY1-64" fmla="*/ 137459 h 364565"/>
                  <a:gd name="connsiteX2-65" fmla="*/ 233082 w 531906"/>
                  <a:gd name="connsiteY2-66" fmla="*/ 233082 h 364565"/>
                  <a:gd name="connsiteX3-67" fmla="*/ 251011 w 531906"/>
                  <a:gd name="connsiteY3-68" fmla="*/ 364565 h 364565"/>
                  <a:gd name="connsiteX4-69" fmla="*/ 179294 w 531906"/>
                  <a:gd name="connsiteY4-70" fmla="*/ 322729 h 364565"/>
                  <a:gd name="connsiteX5-71" fmla="*/ 71717 w 531906"/>
                  <a:gd name="connsiteY5-72" fmla="*/ 256988 h 364565"/>
                  <a:gd name="connsiteX6-73" fmla="*/ 0 w 531906"/>
                  <a:gd name="connsiteY6-74" fmla="*/ 239059 h 364565"/>
                  <a:gd name="connsiteX7-75" fmla="*/ 107576 w 531906"/>
                  <a:gd name="connsiteY7-76" fmla="*/ 107576 h 364565"/>
                  <a:gd name="connsiteX8-77" fmla="*/ 322729 w 531906"/>
                  <a:gd name="connsiteY8-78" fmla="*/ 47811 h 364565"/>
                  <a:gd name="connsiteX9-79" fmla="*/ 531906 w 531906"/>
                  <a:gd name="connsiteY9-80" fmla="*/ 0 h 364565"/>
                  <a:gd name="connsiteX0-81" fmla="*/ 531906 w 531906"/>
                  <a:gd name="connsiteY0-82" fmla="*/ 0 h 364565"/>
                  <a:gd name="connsiteX1-83" fmla="*/ 316753 w 531906"/>
                  <a:gd name="connsiteY1-84" fmla="*/ 137459 h 364565"/>
                  <a:gd name="connsiteX2-85" fmla="*/ 233082 w 531906"/>
                  <a:gd name="connsiteY2-86" fmla="*/ 233082 h 364565"/>
                  <a:gd name="connsiteX3-87" fmla="*/ 251011 w 531906"/>
                  <a:gd name="connsiteY3-88" fmla="*/ 364565 h 364565"/>
                  <a:gd name="connsiteX4-89" fmla="*/ 179294 w 531906"/>
                  <a:gd name="connsiteY4-90" fmla="*/ 304800 h 364565"/>
                  <a:gd name="connsiteX5-91" fmla="*/ 71717 w 531906"/>
                  <a:gd name="connsiteY5-92" fmla="*/ 256988 h 364565"/>
                  <a:gd name="connsiteX6-93" fmla="*/ 0 w 531906"/>
                  <a:gd name="connsiteY6-94" fmla="*/ 239059 h 364565"/>
                  <a:gd name="connsiteX7-95" fmla="*/ 107576 w 531906"/>
                  <a:gd name="connsiteY7-96" fmla="*/ 107576 h 364565"/>
                  <a:gd name="connsiteX8-97" fmla="*/ 322729 w 531906"/>
                  <a:gd name="connsiteY8-98" fmla="*/ 47811 h 364565"/>
                  <a:gd name="connsiteX9-99" fmla="*/ 531906 w 531906"/>
                  <a:gd name="connsiteY9-100" fmla="*/ 0 h 364565"/>
                  <a:gd name="connsiteX0-101" fmla="*/ 531906 w 531906"/>
                  <a:gd name="connsiteY0-102" fmla="*/ 0 h 328706"/>
                  <a:gd name="connsiteX1-103" fmla="*/ 316753 w 531906"/>
                  <a:gd name="connsiteY1-104" fmla="*/ 137459 h 328706"/>
                  <a:gd name="connsiteX2-105" fmla="*/ 233082 w 531906"/>
                  <a:gd name="connsiteY2-106" fmla="*/ 233082 h 328706"/>
                  <a:gd name="connsiteX3-107" fmla="*/ 245035 w 531906"/>
                  <a:gd name="connsiteY3-108" fmla="*/ 328706 h 328706"/>
                  <a:gd name="connsiteX4-109" fmla="*/ 179294 w 531906"/>
                  <a:gd name="connsiteY4-110" fmla="*/ 304800 h 328706"/>
                  <a:gd name="connsiteX5-111" fmla="*/ 71717 w 531906"/>
                  <a:gd name="connsiteY5-112" fmla="*/ 256988 h 328706"/>
                  <a:gd name="connsiteX6-113" fmla="*/ 0 w 531906"/>
                  <a:gd name="connsiteY6-114" fmla="*/ 239059 h 328706"/>
                  <a:gd name="connsiteX7-115" fmla="*/ 107576 w 531906"/>
                  <a:gd name="connsiteY7-116" fmla="*/ 107576 h 328706"/>
                  <a:gd name="connsiteX8-117" fmla="*/ 322729 w 531906"/>
                  <a:gd name="connsiteY8-118" fmla="*/ 47811 h 328706"/>
                  <a:gd name="connsiteX9-119" fmla="*/ 531906 w 531906"/>
                  <a:gd name="connsiteY9-120" fmla="*/ 0 h 328706"/>
                  <a:gd name="connsiteX0-121" fmla="*/ 531906 w 531906"/>
                  <a:gd name="connsiteY0-122" fmla="*/ 0 h 328706"/>
                  <a:gd name="connsiteX1-123" fmla="*/ 316753 w 531906"/>
                  <a:gd name="connsiteY1-124" fmla="*/ 137459 h 328706"/>
                  <a:gd name="connsiteX2-125" fmla="*/ 239058 w 531906"/>
                  <a:gd name="connsiteY2-126" fmla="*/ 215153 h 328706"/>
                  <a:gd name="connsiteX3-127" fmla="*/ 245035 w 531906"/>
                  <a:gd name="connsiteY3-128" fmla="*/ 328706 h 328706"/>
                  <a:gd name="connsiteX4-129" fmla="*/ 179294 w 531906"/>
                  <a:gd name="connsiteY4-130" fmla="*/ 304800 h 328706"/>
                  <a:gd name="connsiteX5-131" fmla="*/ 71717 w 531906"/>
                  <a:gd name="connsiteY5-132" fmla="*/ 256988 h 328706"/>
                  <a:gd name="connsiteX6-133" fmla="*/ 0 w 531906"/>
                  <a:gd name="connsiteY6-134" fmla="*/ 239059 h 328706"/>
                  <a:gd name="connsiteX7-135" fmla="*/ 107576 w 531906"/>
                  <a:gd name="connsiteY7-136" fmla="*/ 107576 h 328706"/>
                  <a:gd name="connsiteX8-137" fmla="*/ 322729 w 531906"/>
                  <a:gd name="connsiteY8-138" fmla="*/ 47811 h 328706"/>
                  <a:gd name="connsiteX9-139" fmla="*/ 531906 w 531906"/>
                  <a:gd name="connsiteY9-140" fmla="*/ 0 h 328706"/>
                  <a:gd name="connsiteX0-141" fmla="*/ 531906 w 531906"/>
                  <a:gd name="connsiteY0-142" fmla="*/ 0 h 370541"/>
                  <a:gd name="connsiteX1-143" fmla="*/ 316753 w 531906"/>
                  <a:gd name="connsiteY1-144" fmla="*/ 137459 h 370541"/>
                  <a:gd name="connsiteX2-145" fmla="*/ 239058 w 531906"/>
                  <a:gd name="connsiteY2-146" fmla="*/ 215153 h 370541"/>
                  <a:gd name="connsiteX3-147" fmla="*/ 227106 w 531906"/>
                  <a:gd name="connsiteY3-148" fmla="*/ 370541 h 370541"/>
                  <a:gd name="connsiteX4-149" fmla="*/ 179294 w 531906"/>
                  <a:gd name="connsiteY4-150" fmla="*/ 304800 h 370541"/>
                  <a:gd name="connsiteX5-151" fmla="*/ 71717 w 531906"/>
                  <a:gd name="connsiteY5-152" fmla="*/ 256988 h 370541"/>
                  <a:gd name="connsiteX6-153" fmla="*/ 0 w 531906"/>
                  <a:gd name="connsiteY6-154" fmla="*/ 239059 h 370541"/>
                  <a:gd name="connsiteX7-155" fmla="*/ 107576 w 531906"/>
                  <a:gd name="connsiteY7-156" fmla="*/ 107576 h 370541"/>
                  <a:gd name="connsiteX8-157" fmla="*/ 322729 w 531906"/>
                  <a:gd name="connsiteY8-158" fmla="*/ 47811 h 370541"/>
                  <a:gd name="connsiteX9-159" fmla="*/ 531906 w 531906"/>
                  <a:gd name="connsiteY9-160" fmla="*/ 0 h 370541"/>
                  <a:gd name="connsiteX0-161" fmla="*/ 531906 w 531906"/>
                  <a:gd name="connsiteY0-162" fmla="*/ 0 h 370541"/>
                  <a:gd name="connsiteX1-163" fmla="*/ 316753 w 531906"/>
                  <a:gd name="connsiteY1-164" fmla="*/ 137459 h 370541"/>
                  <a:gd name="connsiteX2-165" fmla="*/ 239058 w 531906"/>
                  <a:gd name="connsiteY2-166" fmla="*/ 215153 h 370541"/>
                  <a:gd name="connsiteX3-167" fmla="*/ 227106 w 531906"/>
                  <a:gd name="connsiteY3-168" fmla="*/ 370541 h 370541"/>
                  <a:gd name="connsiteX4-169" fmla="*/ 179294 w 531906"/>
                  <a:gd name="connsiteY4-170" fmla="*/ 304800 h 370541"/>
                  <a:gd name="connsiteX5-171" fmla="*/ 68699 w 531906"/>
                  <a:gd name="connsiteY5-172" fmla="*/ 247934 h 370541"/>
                  <a:gd name="connsiteX6-173" fmla="*/ 0 w 531906"/>
                  <a:gd name="connsiteY6-174" fmla="*/ 239059 h 370541"/>
                  <a:gd name="connsiteX7-175" fmla="*/ 107576 w 531906"/>
                  <a:gd name="connsiteY7-176" fmla="*/ 107576 h 370541"/>
                  <a:gd name="connsiteX8-177" fmla="*/ 322729 w 531906"/>
                  <a:gd name="connsiteY8-178" fmla="*/ 47811 h 370541"/>
                  <a:gd name="connsiteX9-179" fmla="*/ 531906 w 531906"/>
                  <a:gd name="connsiteY9-180" fmla="*/ 0 h 370541"/>
                  <a:gd name="connsiteX0-181" fmla="*/ 531906 w 531906"/>
                  <a:gd name="connsiteY0-182" fmla="*/ 0 h 370541"/>
                  <a:gd name="connsiteX1-183" fmla="*/ 316753 w 531906"/>
                  <a:gd name="connsiteY1-184" fmla="*/ 137459 h 370541"/>
                  <a:gd name="connsiteX2-185" fmla="*/ 239058 w 531906"/>
                  <a:gd name="connsiteY2-186" fmla="*/ 215153 h 370541"/>
                  <a:gd name="connsiteX3-187" fmla="*/ 227106 w 531906"/>
                  <a:gd name="connsiteY3-188" fmla="*/ 370541 h 370541"/>
                  <a:gd name="connsiteX4-189" fmla="*/ 179294 w 531906"/>
                  <a:gd name="connsiteY4-190" fmla="*/ 304800 h 370541"/>
                  <a:gd name="connsiteX5-191" fmla="*/ 68699 w 531906"/>
                  <a:gd name="connsiteY5-192" fmla="*/ 247934 h 370541"/>
                  <a:gd name="connsiteX6-193" fmla="*/ 0 w 531906"/>
                  <a:gd name="connsiteY6-194" fmla="*/ 239059 h 370541"/>
                  <a:gd name="connsiteX7-195" fmla="*/ 107576 w 531906"/>
                  <a:gd name="connsiteY7-196" fmla="*/ 107576 h 370541"/>
                  <a:gd name="connsiteX8-197" fmla="*/ 322729 w 531906"/>
                  <a:gd name="connsiteY8-198" fmla="*/ 47811 h 370541"/>
                  <a:gd name="connsiteX9-199" fmla="*/ 531906 w 531906"/>
                  <a:gd name="connsiteY9-200" fmla="*/ 0 h 370541"/>
                  <a:gd name="connsiteX0-201" fmla="*/ 531906 w 531906"/>
                  <a:gd name="connsiteY0-202" fmla="*/ 0 h 370541"/>
                  <a:gd name="connsiteX1-203" fmla="*/ 316753 w 531906"/>
                  <a:gd name="connsiteY1-204" fmla="*/ 137459 h 370541"/>
                  <a:gd name="connsiteX2-205" fmla="*/ 239058 w 531906"/>
                  <a:gd name="connsiteY2-206" fmla="*/ 215153 h 370541"/>
                  <a:gd name="connsiteX3-207" fmla="*/ 227106 w 531906"/>
                  <a:gd name="connsiteY3-208" fmla="*/ 370541 h 370541"/>
                  <a:gd name="connsiteX4-209" fmla="*/ 179294 w 531906"/>
                  <a:gd name="connsiteY4-210" fmla="*/ 304800 h 370541"/>
                  <a:gd name="connsiteX5-211" fmla="*/ 68699 w 531906"/>
                  <a:gd name="connsiteY5-212" fmla="*/ 229827 h 370541"/>
                  <a:gd name="connsiteX6-213" fmla="*/ 0 w 531906"/>
                  <a:gd name="connsiteY6-214" fmla="*/ 239059 h 370541"/>
                  <a:gd name="connsiteX7-215" fmla="*/ 107576 w 531906"/>
                  <a:gd name="connsiteY7-216" fmla="*/ 107576 h 370541"/>
                  <a:gd name="connsiteX8-217" fmla="*/ 322729 w 531906"/>
                  <a:gd name="connsiteY8-218" fmla="*/ 47811 h 370541"/>
                  <a:gd name="connsiteX9-219" fmla="*/ 531906 w 531906"/>
                  <a:gd name="connsiteY9-220" fmla="*/ 0 h 370541"/>
                  <a:gd name="connsiteX0-221" fmla="*/ 531906 w 531906"/>
                  <a:gd name="connsiteY0-222" fmla="*/ 0 h 370541"/>
                  <a:gd name="connsiteX1-223" fmla="*/ 316753 w 531906"/>
                  <a:gd name="connsiteY1-224" fmla="*/ 137459 h 370541"/>
                  <a:gd name="connsiteX2-225" fmla="*/ 239058 w 531906"/>
                  <a:gd name="connsiteY2-226" fmla="*/ 215153 h 370541"/>
                  <a:gd name="connsiteX3-227" fmla="*/ 227106 w 531906"/>
                  <a:gd name="connsiteY3-228" fmla="*/ 370541 h 370541"/>
                  <a:gd name="connsiteX4-229" fmla="*/ 179294 w 531906"/>
                  <a:gd name="connsiteY4-230" fmla="*/ 304800 h 370541"/>
                  <a:gd name="connsiteX5-231" fmla="*/ 68699 w 531906"/>
                  <a:gd name="connsiteY5-232" fmla="*/ 229827 h 370541"/>
                  <a:gd name="connsiteX6-233" fmla="*/ 0 w 531906"/>
                  <a:gd name="connsiteY6-234" fmla="*/ 239059 h 370541"/>
                  <a:gd name="connsiteX7-235" fmla="*/ 107576 w 531906"/>
                  <a:gd name="connsiteY7-236" fmla="*/ 107576 h 370541"/>
                  <a:gd name="connsiteX8-237" fmla="*/ 322729 w 531906"/>
                  <a:gd name="connsiteY8-238" fmla="*/ 47811 h 370541"/>
                  <a:gd name="connsiteX9-239" fmla="*/ 531906 w 531906"/>
                  <a:gd name="connsiteY9-240" fmla="*/ 0 h 370541"/>
                  <a:gd name="connsiteX0-241" fmla="*/ 531906 w 531906"/>
                  <a:gd name="connsiteY0-242" fmla="*/ 0 h 370541"/>
                  <a:gd name="connsiteX1-243" fmla="*/ 316753 w 531906"/>
                  <a:gd name="connsiteY1-244" fmla="*/ 137459 h 370541"/>
                  <a:gd name="connsiteX2-245" fmla="*/ 239058 w 531906"/>
                  <a:gd name="connsiteY2-246" fmla="*/ 215153 h 370541"/>
                  <a:gd name="connsiteX3-247" fmla="*/ 227106 w 531906"/>
                  <a:gd name="connsiteY3-248" fmla="*/ 370541 h 370541"/>
                  <a:gd name="connsiteX4-249" fmla="*/ 179294 w 531906"/>
                  <a:gd name="connsiteY4-250" fmla="*/ 304800 h 370541"/>
                  <a:gd name="connsiteX5-251" fmla="*/ 59646 w 531906"/>
                  <a:gd name="connsiteY5-252" fmla="*/ 229827 h 370541"/>
                  <a:gd name="connsiteX6-253" fmla="*/ 0 w 531906"/>
                  <a:gd name="connsiteY6-254" fmla="*/ 239059 h 370541"/>
                  <a:gd name="connsiteX7-255" fmla="*/ 107576 w 531906"/>
                  <a:gd name="connsiteY7-256" fmla="*/ 107576 h 370541"/>
                  <a:gd name="connsiteX8-257" fmla="*/ 322729 w 531906"/>
                  <a:gd name="connsiteY8-258" fmla="*/ 47811 h 370541"/>
                  <a:gd name="connsiteX9-259" fmla="*/ 531906 w 531906"/>
                  <a:gd name="connsiteY9-260" fmla="*/ 0 h 370541"/>
                  <a:gd name="connsiteX0-261" fmla="*/ 531906 w 531906"/>
                  <a:gd name="connsiteY0-262" fmla="*/ 0 h 370541"/>
                  <a:gd name="connsiteX1-263" fmla="*/ 316753 w 531906"/>
                  <a:gd name="connsiteY1-264" fmla="*/ 137459 h 370541"/>
                  <a:gd name="connsiteX2-265" fmla="*/ 239058 w 531906"/>
                  <a:gd name="connsiteY2-266" fmla="*/ 215153 h 370541"/>
                  <a:gd name="connsiteX3-267" fmla="*/ 227106 w 531906"/>
                  <a:gd name="connsiteY3-268" fmla="*/ 370541 h 370541"/>
                  <a:gd name="connsiteX4-269" fmla="*/ 179294 w 531906"/>
                  <a:gd name="connsiteY4-270" fmla="*/ 304800 h 370541"/>
                  <a:gd name="connsiteX5-271" fmla="*/ 59646 w 531906"/>
                  <a:gd name="connsiteY5-272" fmla="*/ 229827 h 370541"/>
                  <a:gd name="connsiteX6-273" fmla="*/ 0 w 531906"/>
                  <a:gd name="connsiteY6-274" fmla="*/ 239059 h 370541"/>
                  <a:gd name="connsiteX7-275" fmla="*/ 107576 w 531906"/>
                  <a:gd name="connsiteY7-276" fmla="*/ 107576 h 370541"/>
                  <a:gd name="connsiteX8-277" fmla="*/ 322729 w 531906"/>
                  <a:gd name="connsiteY8-278" fmla="*/ 47811 h 370541"/>
                  <a:gd name="connsiteX9-279" fmla="*/ 531906 w 531906"/>
                  <a:gd name="connsiteY9-280" fmla="*/ 0 h 370541"/>
                  <a:gd name="connsiteX0-281" fmla="*/ 531906 w 531906"/>
                  <a:gd name="connsiteY0-282" fmla="*/ 0 h 352435"/>
                  <a:gd name="connsiteX1-283" fmla="*/ 316753 w 531906"/>
                  <a:gd name="connsiteY1-284" fmla="*/ 137459 h 352435"/>
                  <a:gd name="connsiteX2-285" fmla="*/ 239058 w 531906"/>
                  <a:gd name="connsiteY2-286" fmla="*/ 215153 h 352435"/>
                  <a:gd name="connsiteX3-287" fmla="*/ 251249 w 531906"/>
                  <a:gd name="connsiteY3-288" fmla="*/ 352435 h 352435"/>
                  <a:gd name="connsiteX4-289" fmla="*/ 179294 w 531906"/>
                  <a:gd name="connsiteY4-290" fmla="*/ 304800 h 352435"/>
                  <a:gd name="connsiteX5-291" fmla="*/ 59646 w 531906"/>
                  <a:gd name="connsiteY5-292" fmla="*/ 229827 h 352435"/>
                  <a:gd name="connsiteX6-293" fmla="*/ 0 w 531906"/>
                  <a:gd name="connsiteY6-294" fmla="*/ 239059 h 352435"/>
                  <a:gd name="connsiteX7-295" fmla="*/ 107576 w 531906"/>
                  <a:gd name="connsiteY7-296" fmla="*/ 107576 h 352435"/>
                  <a:gd name="connsiteX8-297" fmla="*/ 322729 w 531906"/>
                  <a:gd name="connsiteY8-298" fmla="*/ 47811 h 352435"/>
                  <a:gd name="connsiteX9-299" fmla="*/ 531906 w 531906"/>
                  <a:gd name="connsiteY9-300" fmla="*/ 0 h 352435"/>
                  <a:gd name="connsiteX0-301" fmla="*/ 531906 w 531906"/>
                  <a:gd name="connsiteY0-302" fmla="*/ 0 h 352435"/>
                  <a:gd name="connsiteX1-303" fmla="*/ 316753 w 531906"/>
                  <a:gd name="connsiteY1-304" fmla="*/ 137459 h 352435"/>
                  <a:gd name="connsiteX2-305" fmla="*/ 239058 w 531906"/>
                  <a:gd name="connsiteY2-306" fmla="*/ 215153 h 352435"/>
                  <a:gd name="connsiteX3-307" fmla="*/ 251249 w 531906"/>
                  <a:gd name="connsiteY3-308" fmla="*/ 352435 h 352435"/>
                  <a:gd name="connsiteX4-309" fmla="*/ 179294 w 531906"/>
                  <a:gd name="connsiteY4-310" fmla="*/ 304800 h 352435"/>
                  <a:gd name="connsiteX5-311" fmla="*/ 59646 w 531906"/>
                  <a:gd name="connsiteY5-312" fmla="*/ 229827 h 352435"/>
                  <a:gd name="connsiteX6-313" fmla="*/ 0 w 531906"/>
                  <a:gd name="connsiteY6-314" fmla="*/ 239059 h 352435"/>
                  <a:gd name="connsiteX7-315" fmla="*/ 107576 w 531906"/>
                  <a:gd name="connsiteY7-316" fmla="*/ 107576 h 352435"/>
                  <a:gd name="connsiteX8-317" fmla="*/ 322729 w 531906"/>
                  <a:gd name="connsiteY8-318" fmla="*/ 47811 h 352435"/>
                  <a:gd name="connsiteX9-319" fmla="*/ 531906 w 531906"/>
                  <a:gd name="connsiteY9-320" fmla="*/ 0 h 352435"/>
                  <a:gd name="connsiteX0-321" fmla="*/ 531906 w 531906"/>
                  <a:gd name="connsiteY0-322" fmla="*/ 0 h 352435"/>
                  <a:gd name="connsiteX1-323" fmla="*/ 316753 w 531906"/>
                  <a:gd name="connsiteY1-324" fmla="*/ 137459 h 352435"/>
                  <a:gd name="connsiteX2-325" fmla="*/ 239058 w 531906"/>
                  <a:gd name="connsiteY2-326" fmla="*/ 215153 h 352435"/>
                  <a:gd name="connsiteX3-327" fmla="*/ 251249 w 531906"/>
                  <a:gd name="connsiteY3-328" fmla="*/ 352435 h 352435"/>
                  <a:gd name="connsiteX4-329" fmla="*/ 179294 w 531906"/>
                  <a:gd name="connsiteY4-330" fmla="*/ 304800 h 352435"/>
                  <a:gd name="connsiteX5-331" fmla="*/ 59646 w 531906"/>
                  <a:gd name="connsiteY5-332" fmla="*/ 229827 h 352435"/>
                  <a:gd name="connsiteX6-333" fmla="*/ 0 w 531906"/>
                  <a:gd name="connsiteY6-334" fmla="*/ 239059 h 352435"/>
                  <a:gd name="connsiteX7-335" fmla="*/ 107576 w 531906"/>
                  <a:gd name="connsiteY7-336" fmla="*/ 107576 h 352435"/>
                  <a:gd name="connsiteX8-337" fmla="*/ 322729 w 531906"/>
                  <a:gd name="connsiteY8-338" fmla="*/ 47811 h 352435"/>
                  <a:gd name="connsiteX9-339" fmla="*/ 531906 w 531906"/>
                  <a:gd name="connsiteY9-340" fmla="*/ 0 h 352435"/>
                  <a:gd name="connsiteX0-341" fmla="*/ 531906 w 531906"/>
                  <a:gd name="connsiteY0-342" fmla="*/ 0 h 352435"/>
                  <a:gd name="connsiteX1-343" fmla="*/ 316753 w 531906"/>
                  <a:gd name="connsiteY1-344" fmla="*/ 137459 h 352435"/>
                  <a:gd name="connsiteX2-345" fmla="*/ 239058 w 531906"/>
                  <a:gd name="connsiteY2-346" fmla="*/ 215153 h 352435"/>
                  <a:gd name="connsiteX3-347" fmla="*/ 251249 w 531906"/>
                  <a:gd name="connsiteY3-348" fmla="*/ 352435 h 352435"/>
                  <a:gd name="connsiteX4-349" fmla="*/ 179294 w 531906"/>
                  <a:gd name="connsiteY4-350" fmla="*/ 304800 h 352435"/>
                  <a:gd name="connsiteX5-351" fmla="*/ 59646 w 531906"/>
                  <a:gd name="connsiteY5-352" fmla="*/ 229827 h 352435"/>
                  <a:gd name="connsiteX6-353" fmla="*/ 0 w 531906"/>
                  <a:gd name="connsiteY6-354" fmla="*/ 239059 h 352435"/>
                  <a:gd name="connsiteX7-355" fmla="*/ 107576 w 531906"/>
                  <a:gd name="connsiteY7-356" fmla="*/ 107576 h 352435"/>
                  <a:gd name="connsiteX8-357" fmla="*/ 322729 w 531906"/>
                  <a:gd name="connsiteY8-358" fmla="*/ 47811 h 352435"/>
                  <a:gd name="connsiteX9-359" fmla="*/ 531906 w 531906"/>
                  <a:gd name="connsiteY9-360" fmla="*/ 0 h 352435"/>
                  <a:gd name="connsiteX0-361" fmla="*/ 531906 w 531906"/>
                  <a:gd name="connsiteY0-362" fmla="*/ 0 h 352435"/>
                  <a:gd name="connsiteX1-363" fmla="*/ 316753 w 531906"/>
                  <a:gd name="connsiteY1-364" fmla="*/ 137459 h 352435"/>
                  <a:gd name="connsiteX2-365" fmla="*/ 239058 w 531906"/>
                  <a:gd name="connsiteY2-366" fmla="*/ 215153 h 352435"/>
                  <a:gd name="connsiteX3-367" fmla="*/ 251249 w 531906"/>
                  <a:gd name="connsiteY3-368" fmla="*/ 352435 h 352435"/>
                  <a:gd name="connsiteX4-369" fmla="*/ 179294 w 531906"/>
                  <a:gd name="connsiteY4-370" fmla="*/ 304800 h 352435"/>
                  <a:gd name="connsiteX5-371" fmla="*/ 59646 w 531906"/>
                  <a:gd name="connsiteY5-372" fmla="*/ 229827 h 352435"/>
                  <a:gd name="connsiteX6-373" fmla="*/ 0 w 531906"/>
                  <a:gd name="connsiteY6-374" fmla="*/ 239059 h 352435"/>
                  <a:gd name="connsiteX7-375" fmla="*/ 107576 w 531906"/>
                  <a:gd name="connsiteY7-376" fmla="*/ 107576 h 352435"/>
                  <a:gd name="connsiteX8-377" fmla="*/ 322729 w 531906"/>
                  <a:gd name="connsiteY8-378" fmla="*/ 47811 h 352435"/>
                  <a:gd name="connsiteX9-379" fmla="*/ 531906 w 531906"/>
                  <a:gd name="connsiteY9-380" fmla="*/ 0 h 352435"/>
                  <a:gd name="connsiteX0-381" fmla="*/ 531906 w 531906"/>
                  <a:gd name="connsiteY0-382" fmla="*/ 0 h 352435"/>
                  <a:gd name="connsiteX1-383" fmla="*/ 316753 w 531906"/>
                  <a:gd name="connsiteY1-384" fmla="*/ 137459 h 352435"/>
                  <a:gd name="connsiteX2-385" fmla="*/ 239058 w 531906"/>
                  <a:gd name="connsiteY2-386" fmla="*/ 215153 h 352435"/>
                  <a:gd name="connsiteX3-387" fmla="*/ 251249 w 531906"/>
                  <a:gd name="connsiteY3-388" fmla="*/ 352435 h 352435"/>
                  <a:gd name="connsiteX4-389" fmla="*/ 179294 w 531906"/>
                  <a:gd name="connsiteY4-390" fmla="*/ 304800 h 352435"/>
                  <a:gd name="connsiteX5-391" fmla="*/ 47574 w 531906"/>
                  <a:gd name="connsiteY5-392" fmla="*/ 229827 h 352435"/>
                  <a:gd name="connsiteX6-393" fmla="*/ 0 w 531906"/>
                  <a:gd name="connsiteY6-394" fmla="*/ 239059 h 352435"/>
                  <a:gd name="connsiteX7-395" fmla="*/ 107576 w 531906"/>
                  <a:gd name="connsiteY7-396" fmla="*/ 107576 h 352435"/>
                  <a:gd name="connsiteX8-397" fmla="*/ 322729 w 531906"/>
                  <a:gd name="connsiteY8-398" fmla="*/ 47811 h 352435"/>
                  <a:gd name="connsiteX9-399" fmla="*/ 531906 w 531906"/>
                  <a:gd name="connsiteY9-400" fmla="*/ 0 h 352435"/>
                  <a:gd name="connsiteX0-401" fmla="*/ 531906 w 531906"/>
                  <a:gd name="connsiteY0-402" fmla="*/ 0 h 352435"/>
                  <a:gd name="connsiteX1-403" fmla="*/ 316753 w 531906"/>
                  <a:gd name="connsiteY1-404" fmla="*/ 137459 h 352435"/>
                  <a:gd name="connsiteX2-405" fmla="*/ 239058 w 531906"/>
                  <a:gd name="connsiteY2-406" fmla="*/ 215153 h 352435"/>
                  <a:gd name="connsiteX3-407" fmla="*/ 251249 w 531906"/>
                  <a:gd name="connsiteY3-408" fmla="*/ 352435 h 352435"/>
                  <a:gd name="connsiteX4-409" fmla="*/ 179294 w 531906"/>
                  <a:gd name="connsiteY4-410" fmla="*/ 304800 h 352435"/>
                  <a:gd name="connsiteX5-411" fmla="*/ 47574 w 531906"/>
                  <a:gd name="connsiteY5-412" fmla="*/ 229827 h 352435"/>
                  <a:gd name="connsiteX6-413" fmla="*/ 0 w 531906"/>
                  <a:gd name="connsiteY6-414" fmla="*/ 239059 h 352435"/>
                  <a:gd name="connsiteX7-415" fmla="*/ 107576 w 531906"/>
                  <a:gd name="connsiteY7-416" fmla="*/ 107576 h 352435"/>
                  <a:gd name="connsiteX8-417" fmla="*/ 322729 w 531906"/>
                  <a:gd name="connsiteY8-418" fmla="*/ 47811 h 352435"/>
                  <a:gd name="connsiteX9-419" fmla="*/ 531906 w 531906"/>
                  <a:gd name="connsiteY9-420" fmla="*/ 0 h 352435"/>
                  <a:gd name="connsiteX0-421" fmla="*/ 531906 w 531906"/>
                  <a:gd name="connsiteY0-422" fmla="*/ 0 h 352435"/>
                  <a:gd name="connsiteX1-423" fmla="*/ 349949 w 531906"/>
                  <a:gd name="connsiteY1-424" fmla="*/ 119352 h 352435"/>
                  <a:gd name="connsiteX2-425" fmla="*/ 239058 w 531906"/>
                  <a:gd name="connsiteY2-426" fmla="*/ 215153 h 352435"/>
                  <a:gd name="connsiteX3-427" fmla="*/ 251249 w 531906"/>
                  <a:gd name="connsiteY3-428" fmla="*/ 352435 h 352435"/>
                  <a:gd name="connsiteX4-429" fmla="*/ 179294 w 531906"/>
                  <a:gd name="connsiteY4-430" fmla="*/ 304800 h 352435"/>
                  <a:gd name="connsiteX5-431" fmla="*/ 47574 w 531906"/>
                  <a:gd name="connsiteY5-432" fmla="*/ 229827 h 352435"/>
                  <a:gd name="connsiteX6-433" fmla="*/ 0 w 531906"/>
                  <a:gd name="connsiteY6-434" fmla="*/ 239059 h 352435"/>
                  <a:gd name="connsiteX7-435" fmla="*/ 107576 w 531906"/>
                  <a:gd name="connsiteY7-436" fmla="*/ 107576 h 352435"/>
                  <a:gd name="connsiteX8-437" fmla="*/ 322729 w 531906"/>
                  <a:gd name="connsiteY8-438" fmla="*/ 47811 h 352435"/>
                  <a:gd name="connsiteX9-439" fmla="*/ 531906 w 531906"/>
                  <a:gd name="connsiteY9-440" fmla="*/ 0 h 352435"/>
                  <a:gd name="connsiteX0-441" fmla="*/ 531906 w 531906"/>
                  <a:gd name="connsiteY0-442" fmla="*/ 0 h 352435"/>
                  <a:gd name="connsiteX1-443" fmla="*/ 349949 w 531906"/>
                  <a:gd name="connsiteY1-444" fmla="*/ 119352 h 352435"/>
                  <a:gd name="connsiteX2-445" fmla="*/ 260183 w 531906"/>
                  <a:gd name="connsiteY2-446" fmla="*/ 215153 h 352435"/>
                  <a:gd name="connsiteX3-447" fmla="*/ 251249 w 531906"/>
                  <a:gd name="connsiteY3-448" fmla="*/ 352435 h 352435"/>
                  <a:gd name="connsiteX4-449" fmla="*/ 179294 w 531906"/>
                  <a:gd name="connsiteY4-450" fmla="*/ 304800 h 352435"/>
                  <a:gd name="connsiteX5-451" fmla="*/ 47574 w 531906"/>
                  <a:gd name="connsiteY5-452" fmla="*/ 229827 h 352435"/>
                  <a:gd name="connsiteX6-453" fmla="*/ 0 w 531906"/>
                  <a:gd name="connsiteY6-454" fmla="*/ 239059 h 352435"/>
                  <a:gd name="connsiteX7-455" fmla="*/ 107576 w 531906"/>
                  <a:gd name="connsiteY7-456" fmla="*/ 107576 h 352435"/>
                  <a:gd name="connsiteX8-457" fmla="*/ 322729 w 531906"/>
                  <a:gd name="connsiteY8-458" fmla="*/ 47811 h 352435"/>
                  <a:gd name="connsiteX9-459" fmla="*/ 531906 w 531906"/>
                  <a:gd name="connsiteY9-460" fmla="*/ 0 h 352435"/>
                  <a:gd name="connsiteX0-461" fmla="*/ 531906 w 531906"/>
                  <a:gd name="connsiteY0-462" fmla="*/ 0 h 352435"/>
                  <a:gd name="connsiteX1-463" fmla="*/ 349949 w 531906"/>
                  <a:gd name="connsiteY1-464" fmla="*/ 119352 h 352435"/>
                  <a:gd name="connsiteX2-465" fmla="*/ 260183 w 531906"/>
                  <a:gd name="connsiteY2-466" fmla="*/ 215153 h 352435"/>
                  <a:gd name="connsiteX3-467" fmla="*/ 251249 w 531906"/>
                  <a:gd name="connsiteY3-468" fmla="*/ 352435 h 352435"/>
                  <a:gd name="connsiteX4-469" fmla="*/ 179294 w 531906"/>
                  <a:gd name="connsiteY4-470" fmla="*/ 304800 h 352435"/>
                  <a:gd name="connsiteX5-471" fmla="*/ 47574 w 531906"/>
                  <a:gd name="connsiteY5-472" fmla="*/ 229827 h 352435"/>
                  <a:gd name="connsiteX6-473" fmla="*/ 0 w 531906"/>
                  <a:gd name="connsiteY6-474" fmla="*/ 239059 h 352435"/>
                  <a:gd name="connsiteX7-475" fmla="*/ 107576 w 531906"/>
                  <a:gd name="connsiteY7-476" fmla="*/ 107576 h 352435"/>
                  <a:gd name="connsiteX8-477" fmla="*/ 322729 w 531906"/>
                  <a:gd name="connsiteY8-478" fmla="*/ 47811 h 352435"/>
                  <a:gd name="connsiteX9-479" fmla="*/ 531906 w 531906"/>
                  <a:gd name="connsiteY9-480" fmla="*/ 0 h 352435"/>
                  <a:gd name="connsiteX0-481" fmla="*/ 531906 w 531906"/>
                  <a:gd name="connsiteY0-482" fmla="*/ 0 h 352435"/>
                  <a:gd name="connsiteX1-483" fmla="*/ 349949 w 531906"/>
                  <a:gd name="connsiteY1-484" fmla="*/ 119352 h 352435"/>
                  <a:gd name="connsiteX2-485" fmla="*/ 260183 w 531906"/>
                  <a:gd name="connsiteY2-486" fmla="*/ 215153 h 352435"/>
                  <a:gd name="connsiteX3-487" fmla="*/ 251249 w 531906"/>
                  <a:gd name="connsiteY3-488" fmla="*/ 352435 h 352435"/>
                  <a:gd name="connsiteX4-489" fmla="*/ 179294 w 531906"/>
                  <a:gd name="connsiteY4-490" fmla="*/ 304800 h 352435"/>
                  <a:gd name="connsiteX5-491" fmla="*/ 47574 w 531906"/>
                  <a:gd name="connsiteY5-492" fmla="*/ 229827 h 352435"/>
                  <a:gd name="connsiteX6-493" fmla="*/ 0 w 531906"/>
                  <a:gd name="connsiteY6-494" fmla="*/ 239059 h 352435"/>
                  <a:gd name="connsiteX7-495" fmla="*/ 107576 w 531906"/>
                  <a:gd name="connsiteY7-496" fmla="*/ 107576 h 352435"/>
                  <a:gd name="connsiteX8-497" fmla="*/ 322729 w 531906"/>
                  <a:gd name="connsiteY8-498" fmla="*/ 47811 h 352435"/>
                  <a:gd name="connsiteX9-499" fmla="*/ 531906 w 531906"/>
                  <a:gd name="connsiteY9-500" fmla="*/ 0 h 352435"/>
                  <a:gd name="connsiteX0-501" fmla="*/ 531906 w 531906"/>
                  <a:gd name="connsiteY0-502" fmla="*/ 0 h 352435"/>
                  <a:gd name="connsiteX1-503" fmla="*/ 349949 w 531906"/>
                  <a:gd name="connsiteY1-504" fmla="*/ 119352 h 352435"/>
                  <a:gd name="connsiteX2-505" fmla="*/ 254147 w 531906"/>
                  <a:gd name="connsiteY2-506" fmla="*/ 209117 h 352435"/>
                  <a:gd name="connsiteX3-507" fmla="*/ 251249 w 531906"/>
                  <a:gd name="connsiteY3-508" fmla="*/ 352435 h 352435"/>
                  <a:gd name="connsiteX4-509" fmla="*/ 179294 w 531906"/>
                  <a:gd name="connsiteY4-510" fmla="*/ 304800 h 352435"/>
                  <a:gd name="connsiteX5-511" fmla="*/ 47574 w 531906"/>
                  <a:gd name="connsiteY5-512" fmla="*/ 229827 h 352435"/>
                  <a:gd name="connsiteX6-513" fmla="*/ 0 w 531906"/>
                  <a:gd name="connsiteY6-514" fmla="*/ 239059 h 352435"/>
                  <a:gd name="connsiteX7-515" fmla="*/ 107576 w 531906"/>
                  <a:gd name="connsiteY7-516" fmla="*/ 107576 h 352435"/>
                  <a:gd name="connsiteX8-517" fmla="*/ 322729 w 531906"/>
                  <a:gd name="connsiteY8-518" fmla="*/ 47811 h 352435"/>
                  <a:gd name="connsiteX9-519" fmla="*/ 531906 w 531906"/>
                  <a:gd name="connsiteY9-520" fmla="*/ 0 h 352435"/>
                  <a:gd name="connsiteX0-521" fmla="*/ 531906 w 531906"/>
                  <a:gd name="connsiteY0-522" fmla="*/ 0 h 352435"/>
                  <a:gd name="connsiteX1-523" fmla="*/ 349949 w 531906"/>
                  <a:gd name="connsiteY1-524" fmla="*/ 119352 h 352435"/>
                  <a:gd name="connsiteX2-525" fmla="*/ 254147 w 531906"/>
                  <a:gd name="connsiteY2-526" fmla="*/ 209117 h 352435"/>
                  <a:gd name="connsiteX3-527" fmla="*/ 251249 w 531906"/>
                  <a:gd name="connsiteY3-528" fmla="*/ 352435 h 352435"/>
                  <a:gd name="connsiteX4-529" fmla="*/ 179294 w 531906"/>
                  <a:gd name="connsiteY4-530" fmla="*/ 304800 h 352435"/>
                  <a:gd name="connsiteX5-531" fmla="*/ 47574 w 531906"/>
                  <a:gd name="connsiteY5-532" fmla="*/ 229827 h 352435"/>
                  <a:gd name="connsiteX6-533" fmla="*/ 0 w 531906"/>
                  <a:gd name="connsiteY6-534" fmla="*/ 271619 h 352435"/>
                  <a:gd name="connsiteX7-535" fmla="*/ 107576 w 531906"/>
                  <a:gd name="connsiteY7-536" fmla="*/ 107576 h 352435"/>
                  <a:gd name="connsiteX8-537" fmla="*/ 322729 w 531906"/>
                  <a:gd name="connsiteY8-538" fmla="*/ 47811 h 352435"/>
                  <a:gd name="connsiteX9-539" fmla="*/ 531906 w 531906"/>
                  <a:gd name="connsiteY9-540" fmla="*/ 0 h 352435"/>
                  <a:gd name="connsiteX0-541" fmla="*/ 531906 w 531906"/>
                  <a:gd name="connsiteY0-542" fmla="*/ 0 h 352435"/>
                  <a:gd name="connsiteX1-543" fmla="*/ 349949 w 531906"/>
                  <a:gd name="connsiteY1-544" fmla="*/ 119352 h 352435"/>
                  <a:gd name="connsiteX2-545" fmla="*/ 254147 w 531906"/>
                  <a:gd name="connsiteY2-546" fmla="*/ 209117 h 352435"/>
                  <a:gd name="connsiteX3-547" fmla="*/ 251249 w 531906"/>
                  <a:gd name="connsiteY3-548" fmla="*/ 352435 h 352435"/>
                  <a:gd name="connsiteX4-549" fmla="*/ 179294 w 531906"/>
                  <a:gd name="connsiteY4-550" fmla="*/ 304800 h 352435"/>
                  <a:gd name="connsiteX5-551" fmla="*/ 50288 w 531906"/>
                  <a:gd name="connsiteY5-552" fmla="*/ 240681 h 352435"/>
                  <a:gd name="connsiteX6-553" fmla="*/ 0 w 531906"/>
                  <a:gd name="connsiteY6-554" fmla="*/ 271619 h 352435"/>
                  <a:gd name="connsiteX7-555" fmla="*/ 107576 w 531906"/>
                  <a:gd name="connsiteY7-556" fmla="*/ 107576 h 352435"/>
                  <a:gd name="connsiteX8-557" fmla="*/ 322729 w 531906"/>
                  <a:gd name="connsiteY8-558" fmla="*/ 47811 h 352435"/>
                  <a:gd name="connsiteX9-559" fmla="*/ 531906 w 531906"/>
                  <a:gd name="connsiteY9-560" fmla="*/ 0 h 35243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531906" h="352435">
                    <a:moveTo>
                      <a:pt x="531906" y="0"/>
                    </a:moveTo>
                    <a:cubicBezTo>
                      <a:pt x="460188" y="45820"/>
                      <a:pt x="463503" y="61579"/>
                      <a:pt x="349949" y="119352"/>
                    </a:cubicBezTo>
                    <a:cubicBezTo>
                      <a:pt x="286200" y="151226"/>
                      <a:pt x="279019" y="165171"/>
                      <a:pt x="254147" y="209117"/>
                    </a:cubicBezTo>
                    <a:cubicBezTo>
                      <a:pt x="238092" y="274563"/>
                      <a:pt x="234227" y="271664"/>
                      <a:pt x="251249" y="352435"/>
                    </a:cubicBezTo>
                    <a:cubicBezTo>
                      <a:pt x="209157" y="348628"/>
                      <a:pt x="194226" y="338785"/>
                      <a:pt x="179294" y="304800"/>
                    </a:cubicBezTo>
                    <a:cubicBezTo>
                      <a:pt x="148465" y="225488"/>
                      <a:pt x="102242" y="208333"/>
                      <a:pt x="50288" y="240681"/>
                    </a:cubicBezTo>
                    <a:lnTo>
                      <a:pt x="0" y="271619"/>
                    </a:lnTo>
                    <a:lnTo>
                      <a:pt x="107576" y="107576"/>
                    </a:lnTo>
                    <a:lnTo>
                      <a:pt x="322729" y="47811"/>
                    </a:lnTo>
                    <a:lnTo>
                      <a:pt x="53190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4" name="任意多边形 373"/>
              <p:cNvSpPr/>
              <p:nvPr>
                <p:custDataLst>
                  <p:tags r:id="rId33"/>
                </p:custDataLst>
              </p:nvPr>
            </p:nvSpPr>
            <p:spPr>
              <a:xfrm>
                <a:off x="3467174" y="1132450"/>
                <a:ext cx="1177457" cy="1178882"/>
              </a:xfrm>
              <a:custGeom>
                <a:avLst/>
                <a:gdLst>
                  <a:gd name="connsiteX0" fmla="*/ 1153551 w 1153551"/>
                  <a:gd name="connsiteY0" fmla="*/ 56271 h 1202788"/>
                  <a:gd name="connsiteX1" fmla="*/ 1132449 w 1153551"/>
                  <a:gd name="connsiteY1" fmla="*/ 168813 h 1202788"/>
                  <a:gd name="connsiteX2" fmla="*/ 640080 w 1153551"/>
                  <a:gd name="connsiteY2" fmla="*/ 330591 h 1202788"/>
                  <a:gd name="connsiteX3" fmla="*/ 506437 w 1153551"/>
                  <a:gd name="connsiteY3" fmla="*/ 604911 h 1202788"/>
                  <a:gd name="connsiteX4" fmla="*/ 640080 w 1153551"/>
                  <a:gd name="connsiteY4" fmla="*/ 822960 h 1202788"/>
                  <a:gd name="connsiteX5" fmla="*/ 956603 w 1153551"/>
                  <a:gd name="connsiteY5" fmla="*/ 921434 h 1202788"/>
                  <a:gd name="connsiteX6" fmla="*/ 1069145 w 1153551"/>
                  <a:gd name="connsiteY6" fmla="*/ 1202788 h 1202788"/>
                  <a:gd name="connsiteX7" fmla="*/ 203981 w 1153551"/>
                  <a:gd name="connsiteY7" fmla="*/ 921434 h 1202788"/>
                  <a:gd name="connsiteX8" fmla="*/ 0 w 1153551"/>
                  <a:gd name="connsiteY8" fmla="*/ 640080 h 1202788"/>
                  <a:gd name="connsiteX9" fmla="*/ 316523 w 1153551"/>
                  <a:gd name="connsiteY9" fmla="*/ 225083 h 1202788"/>
                  <a:gd name="connsiteX10" fmla="*/ 1132449 w 1153551"/>
                  <a:gd name="connsiteY10" fmla="*/ 0 h 1202788"/>
                  <a:gd name="connsiteX11" fmla="*/ 1153551 w 1153551"/>
                  <a:gd name="connsiteY11" fmla="*/ 56271 h 1202788"/>
                  <a:gd name="connsiteX0-1" fmla="*/ 1153551 w 1153551"/>
                  <a:gd name="connsiteY0-2" fmla="*/ 56271 h 1202788"/>
                  <a:gd name="connsiteX1-3" fmla="*/ 1132449 w 1153551"/>
                  <a:gd name="connsiteY1-4" fmla="*/ 168813 h 1202788"/>
                  <a:gd name="connsiteX2-5" fmla="*/ 640080 w 1153551"/>
                  <a:gd name="connsiteY2-6" fmla="*/ 342544 h 1202788"/>
                  <a:gd name="connsiteX3-7" fmla="*/ 506437 w 1153551"/>
                  <a:gd name="connsiteY3-8" fmla="*/ 604911 h 1202788"/>
                  <a:gd name="connsiteX4-9" fmla="*/ 640080 w 1153551"/>
                  <a:gd name="connsiteY4-10" fmla="*/ 822960 h 1202788"/>
                  <a:gd name="connsiteX5-11" fmla="*/ 956603 w 1153551"/>
                  <a:gd name="connsiteY5-12" fmla="*/ 921434 h 1202788"/>
                  <a:gd name="connsiteX6-13" fmla="*/ 1069145 w 1153551"/>
                  <a:gd name="connsiteY6-14" fmla="*/ 1202788 h 1202788"/>
                  <a:gd name="connsiteX7-15" fmla="*/ 203981 w 1153551"/>
                  <a:gd name="connsiteY7-16" fmla="*/ 921434 h 1202788"/>
                  <a:gd name="connsiteX8-17" fmla="*/ 0 w 1153551"/>
                  <a:gd name="connsiteY8-18" fmla="*/ 640080 h 1202788"/>
                  <a:gd name="connsiteX9-19" fmla="*/ 316523 w 1153551"/>
                  <a:gd name="connsiteY9-20" fmla="*/ 225083 h 1202788"/>
                  <a:gd name="connsiteX10-21" fmla="*/ 1132449 w 1153551"/>
                  <a:gd name="connsiteY10-22" fmla="*/ 0 h 1202788"/>
                  <a:gd name="connsiteX11-23" fmla="*/ 1153551 w 1153551"/>
                  <a:gd name="connsiteY11-24" fmla="*/ 56271 h 1202788"/>
                  <a:gd name="connsiteX0-25" fmla="*/ 1153551 w 1153551"/>
                  <a:gd name="connsiteY0-26" fmla="*/ 56271 h 1202788"/>
                  <a:gd name="connsiteX1-27" fmla="*/ 1132449 w 1153551"/>
                  <a:gd name="connsiteY1-28" fmla="*/ 168813 h 1202788"/>
                  <a:gd name="connsiteX2-29" fmla="*/ 640080 w 1153551"/>
                  <a:gd name="connsiteY2-30" fmla="*/ 342544 h 1202788"/>
                  <a:gd name="connsiteX3-31" fmla="*/ 506437 w 1153551"/>
                  <a:gd name="connsiteY3-32" fmla="*/ 604911 h 1202788"/>
                  <a:gd name="connsiteX4-33" fmla="*/ 640080 w 1153551"/>
                  <a:gd name="connsiteY4-34" fmla="*/ 822960 h 1202788"/>
                  <a:gd name="connsiteX5-35" fmla="*/ 956603 w 1153551"/>
                  <a:gd name="connsiteY5-36" fmla="*/ 921434 h 1202788"/>
                  <a:gd name="connsiteX6-37" fmla="*/ 1069145 w 1153551"/>
                  <a:gd name="connsiteY6-38" fmla="*/ 1202788 h 1202788"/>
                  <a:gd name="connsiteX7-39" fmla="*/ 203981 w 1153551"/>
                  <a:gd name="connsiteY7-40" fmla="*/ 921434 h 1202788"/>
                  <a:gd name="connsiteX8-41" fmla="*/ 0 w 1153551"/>
                  <a:gd name="connsiteY8-42" fmla="*/ 640080 h 1202788"/>
                  <a:gd name="connsiteX9-43" fmla="*/ 316523 w 1153551"/>
                  <a:gd name="connsiteY9-44" fmla="*/ 225083 h 1202788"/>
                  <a:gd name="connsiteX10-45" fmla="*/ 1132449 w 1153551"/>
                  <a:gd name="connsiteY10-46" fmla="*/ 0 h 1202788"/>
                  <a:gd name="connsiteX11-47" fmla="*/ 1153551 w 1153551"/>
                  <a:gd name="connsiteY11-48" fmla="*/ 56271 h 1202788"/>
                  <a:gd name="connsiteX0-49" fmla="*/ 1153551 w 1153551"/>
                  <a:gd name="connsiteY0-50" fmla="*/ 56271 h 1202788"/>
                  <a:gd name="connsiteX1-51" fmla="*/ 1132449 w 1153551"/>
                  <a:gd name="connsiteY1-52" fmla="*/ 168813 h 1202788"/>
                  <a:gd name="connsiteX2-53" fmla="*/ 640080 w 1153551"/>
                  <a:gd name="connsiteY2-54" fmla="*/ 342544 h 1202788"/>
                  <a:gd name="connsiteX3-55" fmla="*/ 506437 w 1153551"/>
                  <a:gd name="connsiteY3-56" fmla="*/ 604911 h 1202788"/>
                  <a:gd name="connsiteX4-57" fmla="*/ 640080 w 1153551"/>
                  <a:gd name="connsiteY4-58" fmla="*/ 822960 h 1202788"/>
                  <a:gd name="connsiteX5-59" fmla="*/ 956603 w 1153551"/>
                  <a:gd name="connsiteY5-60" fmla="*/ 921434 h 1202788"/>
                  <a:gd name="connsiteX6-61" fmla="*/ 1069145 w 1153551"/>
                  <a:gd name="connsiteY6-62" fmla="*/ 1202788 h 1202788"/>
                  <a:gd name="connsiteX7-63" fmla="*/ 203981 w 1153551"/>
                  <a:gd name="connsiteY7-64" fmla="*/ 921434 h 1202788"/>
                  <a:gd name="connsiteX8-65" fmla="*/ 0 w 1153551"/>
                  <a:gd name="connsiteY8-66" fmla="*/ 640080 h 1202788"/>
                  <a:gd name="connsiteX9-67" fmla="*/ 316523 w 1153551"/>
                  <a:gd name="connsiteY9-68" fmla="*/ 225083 h 1202788"/>
                  <a:gd name="connsiteX10-69" fmla="*/ 1132449 w 1153551"/>
                  <a:gd name="connsiteY10-70" fmla="*/ 0 h 1202788"/>
                  <a:gd name="connsiteX11-71" fmla="*/ 1153551 w 1153551"/>
                  <a:gd name="connsiteY11-72" fmla="*/ 56271 h 1202788"/>
                  <a:gd name="connsiteX0-73" fmla="*/ 1153551 w 1153551"/>
                  <a:gd name="connsiteY0-74" fmla="*/ 56271 h 1202788"/>
                  <a:gd name="connsiteX1-75" fmla="*/ 1132449 w 1153551"/>
                  <a:gd name="connsiteY1-76" fmla="*/ 168813 h 1202788"/>
                  <a:gd name="connsiteX2-77" fmla="*/ 640080 w 1153551"/>
                  <a:gd name="connsiteY2-78" fmla="*/ 342544 h 1202788"/>
                  <a:gd name="connsiteX3-79" fmla="*/ 506437 w 1153551"/>
                  <a:gd name="connsiteY3-80" fmla="*/ 604911 h 1202788"/>
                  <a:gd name="connsiteX4-81" fmla="*/ 640080 w 1153551"/>
                  <a:gd name="connsiteY4-82" fmla="*/ 822960 h 1202788"/>
                  <a:gd name="connsiteX5-83" fmla="*/ 956603 w 1153551"/>
                  <a:gd name="connsiteY5-84" fmla="*/ 921434 h 1202788"/>
                  <a:gd name="connsiteX6-85" fmla="*/ 1069145 w 1153551"/>
                  <a:gd name="connsiteY6-86" fmla="*/ 1202788 h 1202788"/>
                  <a:gd name="connsiteX7-87" fmla="*/ 203981 w 1153551"/>
                  <a:gd name="connsiteY7-88" fmla="*/ 921434 h 1202788"/>
                  <a:gd name="connsiteX8-89" fmla="*/ 0 w 1153551"/>
                  <a:gd name="connsiteY8-90" fmla="*/ 640080 h 1202788"/>
                  <a:gd name="connsiteX9-91" fmla="*/ 316523 w 1153551"/>
                  <a:gd name="connsiteY9-92" fmla="*/ 225083 h 1202788"/>
                  <a:gd name="connsiteX10-93" fmla="*/ 1132449 w 1153551"/>
                  <a:gd name="connsiteY10-94" fmla="*/ 0 h 1202788"/>
                  <a:gd name="connsiteX11-95" fmla="*/ 1153551 w 1153551"/>
                  <a:gd name="connsiteY11-96" fmla="*/ 56271 h 1202788"/>
                  <a:gd name="connsiteX0-97" fmla="*/ 1153551 w 1153551"/>
                  <a:gd name="connsiteY0-98" fmla="*/ 56271 h 1202788"/>
                  <a:gd name="connsiteX1-99" fmla="*/ 1132449 w 1153551"/>
                  <a:gd name="connsiteY1-100" fmla="*/ 168813 h 1202788"/>
                  <a:gd name="connsiteX2-101" fmla="*/ 640080 w 1153551"/>
                  <a:gd name="connsiteY2-102" fmla="*/ 342544 h 1202788"/>
                  <a:gd name="connsiteX3-103" fmla="*/ 506437 w 1153551"/>
                  <a:gd name="connsiteY3-104" fmla="*/ 604911 h 1202788"/>
                  <a:gd name="connsiteX4-105" fmla="*/ 640080 w 1153551"/>
                  <a:gd name="connsiteY4-106" fmla="*/ 822960 h 1202788"/>
                  <a:gd name="connsiteX5-107" fmla="*/ 956603 w 1153551"/>
                  <a:gd name="connsiteY5-108" fmla="*/ 921434 h 1202788"/>
                  <a:gd name="connsiteX6-109" fmla="*/ 1069145 w 1153551"/>
                  <a:gd name="connsiteY6-110" fmla="*/ 1202788 h 1202788"/>
                  <a:gd name="connsiteX7-111" fmla="*/ 203981 w 1153551"/>
                  <a:gd name="connsiteY7-112" fmla="*/ 921434 h 1202788"/>
                  <a:gd name="connsiteX8-113" fmla="*/ 0 w 1153551"/>
                  <a:gd name="connsiteY8-114" fmla="*/ 640080 h 1202788"/>
                  <a:gd name="connsiteX9-115" fmla="*/ 316523 w 1153551"/>
                  <a:gd name="connsiteY9-116" fmla="*/ 225083 h 1202788"/>
                  <a:gd name="connsiteX10-117" fmla="*/ 1132449 w 1153551"/>
                  <a:gd name="connsiteY10-118" fmla="*/ 0 h 1202788"/>
                  <a:gd name="connsiteX11-119" fmla="*/ 1153551 w 1153551"/>
                  <a:gd name="connsiteY11-120" fmla="*/ 56271 h 1202788"/>
                  <a:gd name="connsiteX0-121" fmla="*/ 1153551 w 1153551"/>
                  <a:gd name="connsiteY0-122" fmla="*/ 56271 h 1202788"/>
                  <a:gd name="connsiteX1-123" fmla="*/ 1132449 w 1153551"/>
                  <a:gd name="connsiteY1-124" fmla="*/ 168813 h 1202788"/>
                  <a:gd name="connsiteX2-125" fmla="*/ 640080 w 1153551"/>
                  <a:gd name="connsiteY2-126" fmla="*/ 342544 h 1202788"/>
                  <a:gd name="connsiteX3-127" fmla="*/ 506437 w 1153551"/>
                  <a:gd name="connsiteY3-128" fmla="*/ 604911 h 1202788"/>
                  <a:gd name="connsiteX4-129" fmla="*/ 640080 w 1153551"/>
                  <a:gd name="connsiteY4-130" fmla="*/ 822960 h 1202788"/>
                  <a:gd name="connsiteX5-131" fmla="*/ 956603 w 1153551"/>
                  <a:gd name="connsiteY5-132" fmla="*/ 921434 h 1202788"/>
                  <a:gd name="connsiteX6-133" fmla="*/ 1069145 w 1153551"/>
                  <a:gd name="connsiteY6-134" fmla="*/ 1202788 h 1202788"/>
                  <a:gd name="connsiteX7-135" fmla="*/ 203981 w 1153551"/>
                  <a:gd name="connsiteY7-136" fmla="*/ 921434 h 1202788"/>
                  <a:gd name="connsiteX8-137" fmla="*/ 0 w 1153551"/>
                  <a:gd name="connsiteY8-138" fmla="*/ 640080 h 1202788"/>
                  <a:gd name="connsiteX9-139" fmla="*/ 316523 w 1153551"/>
                  <a:gd name="connsiteY9-140" fmla="*/ 225083 h 1202788"/>
                  <a:gd name="connsiteX10-141" fmla="*/ 1132449 w 1153551"/>
                  <a:gd name="connsiteY10-142" fmla="*/ 0 h 1202788"/>
                  <a:gd name="connsiteX11-143" fmla="*/ 1153551 w 1153551"/>
                  <a:gd name="connsiteY11-144" fmla="*/ 56271 h 1202788"/>
                  <a:gd name="connsiteX0-145" fmla="*/ 1153551 w 1153551"/>
                  <a:gd name="connsiteY0-146" fmla="*/ 56271 h 1202788"/>
                  <a:gd name="connsiteX1-147" fmla="*/ 1132449 w 1153551"/>
                  <a:gd name="connsiteY1-148" fmla="*/ 168813 h 1202788"/>
                  <a:gd name="connsiteX2-149" fmla="*/ 640080 w 1153551"/>
                  <a:gd name="connsiteY2-150" fmla="*/ 342544 h 1202788"/>
                  <a:gd name="connsiteX3-151" fmla="*/ 506437 w 1153551"/>
                  <a:gd name="connsiteY3-152" fmla="*/ 604911 h 1202788"/>
                  <a:gd name="connsiteX4-153" fmla="*/ 663986 w 1153551"/>
                  <a:gd name="connsiteY4-154" fmla="*/ 811007 h 1202788"/>
                  <a:gd name="connsiteX5-155" fmla="*/ 956603 w 1153551"/>
                  <a:gd name="connsiteY5-156" fmla="*/ 921434 h 1202788"/>
                  <a:gd name="connsiteX6-157" fmla="*/ 1069145 w 1153551"/>
                  <a:gd name="connsiteY6-158" fmla="*/ 1202788 h 1202788"/>
                  <a:gd name="connsiteX7-159" fmla="*/ 203981 w 1153551"/>
                  <a:gd name="connsiteY7-160" fmla="*/ 921434 h 1202788"/>
                  <a:gd name="connsiteX8-161" fmla="*/ 0 w 1153551"/>
                  <a:gd name="connsiteY8-162" fmla="*/ 640080 h 1202788"/>
                  <a:gd name="connsiteX9-163" fmla="*/ 316523 w 1153551"/>
                  <a:gd name="connsiteY9-164" fmla="*/ 225083 h 1202788"/>
                  <a:gd name="connsiteX10-165" fmla="*/ 1132449 w 1153551"/>
                  <a:gd name="connsiteY10-166" fmla="*/ 0 h 1202788"/>
                  <a:gd name="connsiteX11-167" fmla="*/ 1153551 w 1153551"/>
                  <a:gd name="connsiteY11-168" fmla="*/ 56271 h 1202788"/>
                  <a:gd name="connsiteX0-169" fmla="*/ 1153551 w 1153551"/>
                  <a:gd name="connsiteY0-170" fmla="*/ 56271 h 1202788"/>
                  <a:gd name="connsiteX1-171" fmla="*/ 1132449 w 1153551"/>
                  <a:gd name="connsiteY1-172" fmla="*/ 168813 h 1202788"/>
                  <a:gd name="connsiteX2-173" fmla="*/ 640080 w 1153551"/>
                  <a:gd name="connsiteY2-174" fmla="*/ 342544 h 1202788"/>
                  <a:gd name="connsiteX3-175" fmla="*/ 506437 w 1153551"/>
                  <a:gd name="connsiteY3-176" fmla="*/ 604911 h 1202788"/>
                  <a:gd name="connsiteX4-177" fmla="*/ 663986 w 1153551"/>
                  <a:gd name="connsiteY4-178" fmla="*/ 811007 h 1202788"/>
                  <a:gd name="connsiteX5-179" fmla="*/ 956603 w 1153551"/>
                  <a:gd name="connsiteY5-180" fmla="*/ 921434 h 1202788"/>
                  <a:gd name="connsiteX6-181" fmla="*/ 1069145 w 1153551"/>
                  <a:gd name="connsiteY6-182" fmla="*/ 1202788 h 1202788"/>
                  <a:gd name="connsiteX7-183" fmla="*/ 203981 w 1153551"/>
                  <a:gd name="connsiteY7-184" fmla="*/ 921434 h 1202788"/>
                  <a:gd name="connsiteX8-185" fmla="*/ 0 w 1153551"/>
                  <a:gd name="connsiteY8-186" fmla="*/ 640080 h 1202788"/>
                  <a:gd name="connsiteX9-187" fmla="*/ 316523 w 1153551"/>
                  <a:gd name="connsiteY9-188" fmla="*/ 225083 h 1202788"/>
                  <a:gd name="connsiteX10-189" fmla="*/ 1132449 w 1153551"/>
                  <a:gd name="connsiteY10-190" fmla="*/ 0 h 1202788"/>
                  <a:gd name="connsiteX11-191" fmla="*/ 1153551 w 1153551"/>
                  <a:gd name="connsiteY11-192" fmla="*/ 56271 h 1202788"/>
                  <a:gd name="connsiteX0-193" fmla="*/ 1153551 w 1153551"/>
                  <a:gd name="connsiteY0-194" fmla="*/ 56271 h 1202788"/>
                  <a:gd name="connsiteX1-195" fmla="*/ 1132449 w 1153551"/>
                  <a:gd name="connsiteY1-196" fmla="*/ 168813 h 1202788"/>
                  <a:gd name="connsiteX2-197" fmla="*/ 640080 w 1153551"/>
                  <a:gd name="connsiteY2-198" fmla="*/ 342544 h 1202788"/>
                  <a:gd name="connsiteX3-199" fmla="*/ 506437 w 1153551"/>
                  <a:gd name="connsiteY3-200" fmla="*/ 604911 h 1202788"/>
                  <a:gd name="connsiteX4-201" fmla="*/ 663986 w 1153551"/>
                  <a:gd name="connsiteY4-202" fmla="*/ 811007 h 1202788"/>
                  <a:gd name="connsiteX5-203" fmla="*/ 956603 w 1153551"/>
                  <a:gd name="connsiteY5-204" fmla="*/ 921434 h 1202788"/>
                  <a:gd name="connsiteX6-205" fmla="*/ 1069145 w 1153551"/>
                  <a:gd name="connsiteY6-206" fmla="*/ 1202788 h 1202788"/>
                  <a:gd name="connsiteX7-207" fmla="*/ 203981 w 1153551"/>
                  <a:gd name="connsiteY7-208" fmla="*/ 921434 h 1202788"/>
                  <a:gd name="connsiteX8-209" fmla="*/ 0 w 1153551"/>
                  <a:gd name="connsiteY8-210" fmla="*/ 640080 h 1202788"/>
                  <a:gd name="connsiteX9-211" fmla="*/ 316523 w 1153551"/>
                  <a:gd name="connsiteY9-212" fmla="*/ 225083 h 1202788"/>
                  <a:gd name="connsiteX10-213" fmla="*/ 1132449 w 1153551"/>
                  <a:gd name="connsiteY10-214" fmla="*/ 0 h 1202788"/>
                  <a:gd name="connsiteX11-215" fmla="*/ 1153551 w 1153551"/>
                  <a:gd name="connsiteY11-216" fmla="*/ 56271 h 1202788"/>
                  <a:gd name="connsiteX0-217" fmla="*/ 1153551 w 1153551"/>
                  <a:gd name="connsiteY0-218" fmla="*/ 56271 h 1202788"/>
                  <a:gd name="connsiteX1-219" fmla="*/ 1132449 w 1153551"/>
                  <a:gd name="connsiteY1-220" fmla="*/ 168813 h 1202788"/>
                  <a:gd name="connsiteX2-221" fmla="*/ 640080 w 1153551"/>
                  <a:gd name="connsiteY2-222" fmla="*/ 342544 h 1202788"/>
                  <a:gd name="connsiteX3-223" fmla="*/ 506437 w 1153551"/>
                  <a:gd name="connsiteY3-224" fmla="*/ 604911 h 1202788"/>
                  <a:gd name="connsiteX4-225" fmla="*/ 663986 w 1153551"/>
                  <a:gd name="connsiteY4-226" fmla="*/ 811007 h 1202788"/>
                  <a:gd name="connsiteX5-227" fmla="*/ 980508 w 1153551"/>
                  <a:gd name="connsiteY5-228" fmla="*/ 957293 h 1202788"/>
                  <a:gd name="connsiteX6-229" fmla="*/ 1069145 w 1153551"/>
                  <a:gd name="connsiteY6-230" fmla="*/ 1202788 h 1202788"/>
                  <a:gd name="connsiteX7-231" fmla="*/ 203981 w 1153551"/>
                  <a:gd name="connsiteY7-232" fmla="*/ 921434 h 1202788"/>
                  <a:gd name="connsiteX8-233" fmla="*/ 0 w 1153551"/>
                  <a:gd name="connsiteY8-234" fmla="*/ 640080 h 1202788"/>
                  <a:gd name="connsiteX9-235" fmla="*/ 316523 w 1153551"/>
                  <a:gd name="connsiteY9-236" fmla="*/ 225083 h 1202788"/>
                  <a:gd name="connsiteX10-237" fmla="*/ 1132449 w 1153551"/>
                  <a:gd name="connsiteY10-238" fmla="*/ 0 h 1202788"/>
                  <a:gd name="connsiteX11-239" fmla="*/ 1153551 w 1153551"/>
                  <a:gd name="connsiteY11-240" fmla="*/ 56271 h 1202788"/>
                  <a:gd name="connsiteX0-241" fmla="*/ 1153551 w 1153551"/>
                  <a:gd name="connsiteY0-242" fmla="*/ 56271 h 1202788"/>
                  <a:gd name="connsiteX1-243" fmla="*/ 1132449 w 1153551"/>
                  <a:gd name="connsiteY1-244" fmla="*/ 168813 h 1202788"/>
                  <a:gd name="connsiteX2-245" fmla="*/ 640080 w 1153551"/>
                  <a:gd name="connsiteY2-246" fmla="*/ 342544 h 1202788"/>
                  <a:gd name="connsiteX3-247" fmla="*/ 488508 w 1153551"/>
                  <a:gd name="connsiteY3-248" fmla="*/ 646747 h 1202788"/>
                  <a:gd name="connsiteX4-249" fmla="*/ 663986 w 1153551"/>
                  <a:gd name="connsiteY4-250" fmla="*/ 811007 h 1202788"/>
                  <a:gd name="connsiteX5-251" fmla="*/ 980508 w 1153551"/>
                  <a:gd name="connsiteY5-252" fmla="*/ 957293 h 1202788"/>
                  <a:gd name="connsiteX6-253" fmla="*/ 1069145 w 1153551"/>
                  <a:gd name="connsiteY6-254" fmla="*/ 1202788 h 1202788"/>
                  <a:gd name="connsiteX7-255" fmla="*/ 203981 w 1153551"/>
                  <a:gd name="connsiteY7-256" fmla="*/ 921434 h 1202788"/>
                  <a:gd name="connsiteX8-257" fmla="*/ 0 w 1153551"/>
                  <a:gd name="connsiteY8-258" fmla="*/ 640080 h 1202788"/>
                  <a:gd name="connsiteX9-259" fmla="*/ 316523 w 1153551"/>
                  <a:gd name="connsiteY9-260" fmla="*/ 225083 h 1202788"/>
                  <a:gd name="connsiteX10-261" fmla="*/ 1132449 w 1153551"/>
                  <a:gd name="connsiteY10-262" fmla="*/ 0 h 1202788"/>
                  <a:gd name="connsiteX11-263" fmla="*/ 1153551 w 1153551"/>
                  <a:gd name="connsiteY11-264" fmla="*/ 56271 h 1202788"/>
                  <a:gd name="connsiteX0-265" fmla="*/ 1153551 w 1153551"/>
                  <a:gd name="connsiteY0-266" fmla="*/ 56271 h 1202788"/>
                  <a:gd name="connsiteX1-267" fmla="*/ 1132449 w 1153551"/>
                  <a:gd name="connsiteY1-268" fmla="*/ 168813 h 1202788"/>
                  <a:gd name="connsiteX2-269" fmla="*/ 640080 w 1153551"/>
                  <a:gd name="connsiteY2-270" fmla="*/ 342544 h 1202788"/>
                  <a:gd name="connsiteX3-271" fmla="*/ 458626 w 1153551"/>
                  <a:gd name="connsiteY3-272" fmla="*/ 628818 h 1202788"/>
                  <a:gd name="connsiteX4-273" fmla="*/ 663986 w 1153551"/>
                  <a:gd name="connsiteY4-274" fmla="*/ 811007 h 1202788"/>
                  <a:gd name="connsiteX5-275" fmla="*/ 980508 w 1153551"/>
                  <a:gd name="connsiteY5-276" fmla="*/ 957293 h 1202788"/>
                  <a:gd name="connsiteX6-277" fmla="*/ 1069145 w 1153551"/>
                  <a:gd name="connsiteY6-278" fmla="*/ 1202788 h 1202788"/>
                  <a:gd name="connsiteX7-279" fmla="*/ 203981 w 1153551"/>
                  <a:gd name="connsiteY7-280" fmla="*/ 921434 h 1202788"/>
                  <a:gd name="connsiteX8-281" fmla="*/ 0 w 1153551"/>
                  <a:gd name="connsiteY8-282" fmla="*/ 640080 h 1202788"/>
                  <a:gd name="connsiteX9-283" fmla="*/ 316523 w 1153551"/>
                  <a:gd name="connsiteY9-284" fmla="*/ 225083 h 1202788"/>
                  <a:gd name="connsiteX10-285" fmla="*/ 1132449 w 1153551"/>
                  <a:gd name="connsiteY10-286" fmla="*/ 0 h 1202788"/>
                  <a:gd name="connsiteX11-287" fmla="*/ 1153551 w 1153551"/>
                  <a:gd name="connsiteY11-288" fmla="*/ 56271 h 1202788"/>
                  <a:gd name="connsiteX0-289" fmla="*/ 1153551 w 1153551"/>
                  <a:gd name="connsiteY0-290" fmla="*/ 56271 h 1202788"/>
                  <a:gd name="connsiteX1-291" fmla="*/ 1132449 w 1153551"/>
                  <a:gd name="connsiteY1-292" fmla="*/ 168813 h 1202788"/>
                  <a:gd name="connsiteX2-293" fmla="*/ 640080 w 1153551"/>
                  <a:gd name="connsiteY2-294" fmla="*/ 342544 h 1202788"/>
                  <a:gd name="connsiteX3-295" fmla="*/ 458626 w 1153551"/>
                  <a:gd name="connsiteY3-296" fmla="*/ 628818 h 1202788"/>
                  <a:gd name="connsiteX4-297" fmla="*/ 663986 w 1153551"/>
                  <a:gd name="connsiteY4-298" fmla="*/ 811007 h 1202788"/>
                  <a:gd name="connsiteX5-299" fmla="*/ 980508 w 1153551"/>
                  <a:gd name="connsiteY5-300" fmla="*/ 957293 h 1202788"/>
                  <a:gd name="connsiteX6-301" fmla="*/ 1069145 w 1153551"/>
                  <a:gd name="connsiteY6-302" fmla="*/ 1202788 h 1202788"/>
                  <a:gd name="connsiteX7-303" fmla="*/ 203981 w 1153551"/>
                  <a:gd name="connsiteY7-304" fmla="*/ 921434 h 1202788"/>
                  <a:gd name="connsiteX8-305" fmla="*/ 0 w 1153551"/>
                  <a:gd name="connsiteY8-306" fmla="*/ 640080 h 1202788"/>
                  <a:gd name="connsiteX9-307" fmla="*/ 316523 w 1153551"/>
                  <a:gd name="connsiteY9-308" fmla="*/ 225083 h 1202788"/>
                  <a:gd name="connsiteX10-309" fmla="*/ 1132449 w 1153551"/>
                  <a:gd name="connsiteY10-310" fmla="*/ 0 h 1202788"/>
                  <a:gd name="connsiteX11-311" fmla="*/ 1153551 w 1153551"/>
                  <a:gd name="connsiteY11-312" fmla="*/ 56271 h 1202788"/>
                  <a:gd name="connsiteX0-313" fmla="*/ 1153551 w 1153551"/>
                  <a:gd name="connsiteY0-314" fmla="*/ 56271 h 1202788"/>
                  <a:gd name="connsiteX1-315" fmla="*/ 1132449 w 1153551"/>
                  <a:gd name="connsiteY1-316" fmla="*/ 168813 h 1202788"/>
                  <a:gd name="connsiteX2-317" fmla="*/ 640080 w 1153551"/>
                  <a:gd name="connsiteY2-318" fmla="*/ 342544 h 1202788"/>
                  <a:gd name="connsiteX3-319" fmla="*/ 458626 w 1153551"/>
                  <a:gd name="connsiteY3-320" fmla="*/ 628818 h 1202788"/>
                  <a:gd name="connsiteX4-321" fmla="*/ 663986 w 1153551"/>
                  <a:gd name="connsiteY4-322" fmla="*/ 811007 h 1202788"/>
                  <a:gd name="connsiteX5-323" fmla="*/ 980508 w 1153551"/>
                  <a:gd name="connsiteY5-324" fmla="*/ 957293 h 1202788"/>
                  <a:gd name="connsiteX6-325" fmla="*/ 1069145 w 1153551"/>
                  <a:gd name="connsiteY6-326" fmla="*/ 1202788 h 1202788"/>
                  <a:gd name="connsiteX7-327" fmla="*/ 203981 w 1153551"/>
                  <a:gd name="connsiteY7-328" fmla="*/ 921434 h 1202788"/>
                  <a:gd name="connsiteX8-329" fmla="*/ 0 w 1153551"/>
                  <a:gd name="connsiteY8-330" fmla="*/ 640080 h 1202788"/>
                  <a:gd name="connsiteX9-331" fmla="*/ 316523 w 1153551"/>
                  <a:gd name="connsiteY9-332" fmla="*/ 225083 h 1202788"/>
                  <a:gd name="connsiteX10-333" fmla="*/ 1132449 w 1153551"/>
                  <a:gd name="connsiteY10-334" fmla="*/ 0 h 1202788"/>
                  <a:gd name="connsiteX11-335" fmla="*/ 1153551 w 1153551"/>
                  <a:gd name="connsiteY11-336" fmla="*/ 56271 h 1202788"/>
                  <a:gd name="connsiteX0-337" fmla="*/ 1153551 w 1153551"/>
                  <a:gd name="connsiteY0-338" fmla="*/ 56271 h 1202788"/>
                  <a:gd name="connsiteX1-339" fmla="*/ 1132449 w 1153551"/>
                  <a:gd name="connsiteY1-340" fmla="*/ 168813 h 1202788"/>
                  <a:gd name="connsiteX2-341" fmla="*/ 640080 w 1153551"/>
                  <a:gd name="connsiteY2-342" fmla="*/ 342544 h 1202788"/>
                  <a:gd name="connsiteX3-343" fmla="*/ 458626 w 1153551"/>
                  <a:gd name="connsiteY3-344" fmla="*/ 628818 h 1202788"/>
                  <a:gd name="connsiteX4-345" fmla="*/ 663986 w 1153551"/>
                  <a:gd name="connsiteY4-346" fmla="*/ 811007 h 1202788"/>
                  <a:gd name="connsiteX5-347" fmla="*/ 980508 w 1153551"/>
                  <a:gd name="connsiteY5-348" fmla="*/ 957293 h 1202788"/>
                  <a:gd name="connsiteX6-349" fmla="*/ 1069145 w 1153551"/>
                  <a:gd name="connsiteY6-350" fmla="*/ 1202788 h 1202788"/>
                  <a:gd name="connsiteX7-351" fmla="*/ 203981 w 1153551"/>
                  <a:gd name="connsiteY7-352" fmla="*/ 921434 h 1202788"/>
                  <a:gd name="connsiteX8-353" fmla="*/ 0 w 1153551"/>
                  <a:gd name="connsiteY8-354" fmla="*/ 640080 h 1202788"/>
                  <a:gd name="connsiteX9-355" fmla="*/ 316523 w 1153551"/>
                  <a:gd name="connsiteY9-356" fmla="*/ 225083 h 1202788"/>
                  <a:gd name="connsiteX10-357" fmla="*/ 1132449 w 1153551"/>
                  <a:gd name="connsiteY10-358" fmla="*/ 0 h 1202788"/>
                  <a:gd name="connsiteX11-359" fmla="*/ 1153551 w 1153551"/>
                  <a:gd name="connsiteY11-360" fmla="*/ 56271 h 1202788"/>
                  <a:gd name="connsiteX0-361" fmla="*/ 1153551 w 1153551"/>
                  <a:gd name="connsiteY0-362" fmla="*/ 56271 h 1202788"/>
                  <a:gd name="connsiteX1-363" fmla="*/ 1132449 w 1153551"/>
                  <a:gd name="connsiteY1-364" fmla="*/ 168813 h 1202788"/>
                  <a:gd name="connsiteX2-365" fmla="*/ 640080 w 1153551"/>
                  <a:gd name="connsiteY2-366" fmla="*/ 342544 h 1202788"/>
                  <a:gd name="connsiteX3-367" fmla="*/ 458626 w 1153551"/>
                  <a:gd name="connsiteY3-368" fmla="*/ 628818 h 1202788"/>
                  <a:gd name="connsiteX4-369" fmla="*/ 663986 w 1153551"/>
                  <a:gd name="connsiteY4-370" fmla="*/ 793077 h 1202788"/>
                  <a:gd name="connsiteX5-371" fmla="*/ 980508 w 1153551"/>
                  <a:gd name="connsiteY5-372" fmla="*/ 957293 h 1202788"/>
                  <a:gd name="connsiteX6-373" fmla="*/ 1069145 w 1153551"/>
                  <a:gd name="connsiteY6-374" fmla="*/ 1202788 h 1202788"/>
                  <a:gd name="connsiteX7-375" fmla="*/ 203981 w 1153551"/>
                  <a:gd name="connsiteY7-376" fmla="*/ 921434 h 1202788"/>
                  <a:gd name="connsiteX8-377" fmla="*/ 0 w 1153551"/>
                  <a:gd name="connsiteY8-378" fmla="*/ 640080 h 1202788"/>
                  <a:gd name="connsiteX9-379" fmla="*/ 316523 w 1153551"/>
                  <a:gd name="connsiteY9-380" fmla="*/ 225083 h 1202788"/>
                  <a:gd name="connsiteX10-381" fmla="*/ 1132449 w 1153551"/>
                  <a:gd name="connsiteY10-382" fmla="*/ 0 h 1202788"/>
                  <a:gd name="connsiteX11-383" fmla="*/ 1153551 w 1153551"/>
                  <a:gd name="connsiteY11-384" fmla="*/ 56271 h 1202788"/>
                  <a:gd name="connsiteX0-385" fmla="*/ 1153551 w 1153551"/>
                  <a:gd name="connsiteY0-386" fmla="*/ 56271 h 1202788"/>
                  <a:gd name="connsiteX1-387" fmla="*/ 1132449 w 1153551"/>
                  <a:gd name="connsiteY1-388" fmla="*/ 168813 h 1202788"/>
                  <a:gd name="connsiteX2-389" fmla="*/ 640080 w 1153551"/>
                  <a:gd name="connsiteY2-390" fmla="*/ 342544 h 1202788"/>
                  <a:gd name="connsiteX3-391" fmla="*/ 458626 w 1153551"/>
                  <a:gd name="connsiteY3-392" fmla="*/ 628818 h 1202788"/>
                  <a:gd name="connsiteX4-393" fmla="*/ 663986 w 1153551"/>
                  <a:gd name="connsiteY4-394" fmla="*/ 793077 h 1202788"/>
                  <a:gd name="connsiteX5-395" fmla="*/ 980508 w 1153551"/>
                  <a:gd name="connsiteY5-396" fmla="*/ 957293 h 1202788"/>
                  <a:gd name="connsiteX6-397" fmla="*/ 1069145 w 1153551"/>
                  <a:gd name="connsiteY6-398" fmla="*/ 1202788 h 1202788"/>
                  <a:gd name="connsiteX7-399" fmla="*/ 203981 w 1153551"/>
                  <a:gd name="connsiteY7-400" fmla="*/ 921434 h 1202788"/>
                  <a:gd name="connsiteX8-401" fmla="*/ 0 w 1153551"/>
                  <a:gd name="connsiteY8-402" fmla="*/ 640080 h 1202788"/>
                  <a:gd name="connsiteX9-403" fmla="*/ 316523 w 1153551"/>
                  <a:gd name="connsiteY9-404" fmla="*/ 225083 h 1202788"/>
                  <a:gd name="connsiteX10-405" fmla="*/ 1132449 w 1153551"/>
                  <a:gd name="connsiteY10-406" fmla="*/ 0 h 1202788"/>
                  <a:gd name="connsiteX11-407" fmla="*/ 1153551 w 1153551"/>
                  <a:gd name="connsiteY11-408" fmla="*/ 56271 h 1202788"/>
                  <a:gd name="connsiteX0-409" fmla="*/ 1153551 w 1153551"/>
                  <a:gd name="connsiteY0-410" fmla="*/ 56271 h 1202788"/>
                  <a:gd name="connsiteX1-411" fmla="*/ 1132449 w 1153551"/>
                  <a:gd name="connsiteY1-412" fmla="*/ 168813 h 1202788"/>
                  <a:gd name="connsiteX2-413" fmla="*/ 640080 w 1153551"/>
                  <a:gd name="connsiteY2-414" fmla="*/ 342544 h 1202788"/>
                  <a:gd name="connsiteX3-415" fmla="*/ 458626 w 1153551"/>
                  <a:gd name="connsiteY3-416" fmla="*/ 628818 h 1202788"/>
                  <a:gd name="connsiteX4-417" fmla="*/ 663986 w 1153551"/>
                  <a:gd name="connsiteY4-418" fmla="*/ 793077 h 1202788"/>
                  <a:gd name="connsiteX5-419" fmla="*/ 980508 w 1153551"/>
                  <a:gd name="connsiteY5-420" fmla="*/ 957293 h 1202788"/>
                  <a:gd name="connsiteX6-421" fmla="*/ 1069145 w 1153551"/>
                  <a:gd name="connsiteY6-422" fmla="*/ 1202788 h 1202788"/>
                  <a:gd name="connsiteX7-423" fmla="*/ 203981 w 1153551"/>
                  <a:gd name="connsiteY7-424" fmla="*/ 921434 h 1202788"/>
                  <a:gd name="connsiteX8-425" fmla="*/ 0 w 1153551"/>
                  <a:gd name="connsiteY8-426" fmla="*/ 640080 h 1202788"/>
                  <a:gd name="connsiteX9-427" fmla="*/ 316523 w 1153551"/>
                  <a:gd name="connsiteY9-428" fmla="*/ 225083 h 1202788"/>
                  <a:gd name="connsiteX10-429" fmla="*/ 1132449 w 1153551"/>
                  <a:gd name="connsiteY10-430" fmla="*/ 0 h 1202788"/>
                  <a:gd name="connsiteX11-431" fmla="*/ 1153551 w 1153551"/>
                  <a:gd name="connsiteY11-432" fmla="*/ 56271 h 1202788"/>
                  <a:gd name="connsiteX0-433" fmla="*/ 1177457 w 1177457"/>
                  <a:gd name="connsiteY0-434" fmla="*/ 56271 h 1202788"/>
                  <a:gd name="connsiteX1-435" fmla="*/ 1156355 w 1177457"/>
                  <a:gd name="connsiteY1-436" fmla="*/ 168813 h 1202788"/>
                  <a:gd name="connsiteX2-437" fmla="*/ 663986 w 1177457"/>
                  <a:gd name="connsiteY2-438" fmla="*/ 342544 h 1202788"/>
                  <a:gd name="connsiteX3-439" fmla="*/ 482532 w 1177457"/>
                  <a:gd name="connsiteY3-440" fmla="*/ 628818 h 1202788"/>
                  <a:gd name="connsiteX4-441" fmla="*/ 687892 w 1177457"/>
                  <a:gd name="connsiteY4-442" fmla="*/ 793077 h 1202788"/>
                  <a:gd name="connsiteX5-443" fmla="*/ 1004414 w 1177457"/>
                  <a:gd name="connsiteY5-444" fmla="*/ 957293 h 1202788"/>
                  <a:gd name="connsiteX6-445" fmla="*/ 1093051 w 1177457"/>
                  <a:gd name="connsiteY6-446" fmla="*/ 1202788 h 1202788"/>
                  <a:gd name="connsiteX7-447" fmla="*/ 227887 w 1177457"/>
                  <a:gd name="connsiteY7-448" fmla="*/ 921434 h 1202788"/>
                  <a:gd name="connsiteX8-449" fmla="*/ 0 w 1177457"/>
                  <a:gd name="connsiteY8-450" fmla="*/ 640080 h 1202788"/>
                  <a:gd name="connsiteX9-451" fmla="*/ 340429 w 1177457"/>
                  <a:gd name="connsiteY9-452" fmla="*/ 225083 h 1202788"/>
                  <a:gd name="connsiteX10-453" fmla="*/ 1156355 w 1177457"/>
                  <a:gd name="connsiteY10-454" fmla="*/ 0 h 1202788"/>
                  <a:gd name="connsiteX11-455" fmla="*/ 1177457 w 1177457"/>
                  <a:gd name="connsiteY11-456" fmla="*/ 56271 h 1202788"/>
                  <a:gd name="connsiteX0-457" fmla="*/ 1177457 w 1177457"/>
                  <a:gd name="connsiteY0-458" fmla="*/ 56271 h 1202788"/>
                  <a:gd name="connsiteX1-459" fmla="*/ 1156355 w 1177457"/>
                  <a:gd name="connsiteY1-460" fmla="*/ 168813 h 1202788"/>
                  <a:gd name="connsiteX2-461" fmla="*/ 663986 w 1177457"/>
                  <a:gd name="connsiteY2-462" fmla="*/ 342544 h 1202788"/>
                  <a:gd name="connsiteX3-463" fmla="*/ 482532 w 1177457"/>
                  <a:gd name="connsiteY3-464" fmla="*/ 628818 h 1202788"/>
                  <a:gd name="connsiteX4-465" fmla="*/ 687892 w 1177457"/>
                  <a:gd name="connsiteY4-466" fmla="*/ 793077 h 1202788"/>
                  <a:gd name="connsiteX5-467" fmla="*/ 1004414 w 1177457"/>
                  <a:gd name="connsiteY5-468" fmla="*/ 957293 h 1202788"/>
                  <a:gd name="connsiteX6-469" fmla="*/ 1093051 w 1177457"/>
                  <a:gd name="connsiteY6-470" fmla="*/ 1202788 h 1202788"/>
                  <a:gd name="connsiteX7-471" fmla="*/ 227887 w 1177457"/>
                  <a:gd name="connsiteY7-472" fmla="*/ 921434 h 1202788"/>
                  <a:gd name="connsiteX8-473" fmla="*/ 0 w 1177457"/>
                  <a:gd name="connsiteY8-474" fmla="*/ 640080 h 1202788"/>
                  <a:gd name="connsiteX9-475" fmla="*/ 340429 w 1177457"/>
                  <a:gd name="connsiteY9-476" fmla="*/ 225083 h 1202788"/>
                  <a:gd name="connsiteX10-477" fmla="*/ 1156355 w 1177457"/>
                  <a:gd name="connsiteY10-478" fmla="*/ 0 h 1202788"/>
                  <a:gd name="connsiteX11-479" fmla="*/ 1177457 w 1177457"/>
                  <a:gd name="connsiteY11-480" fmla="*/ 56271 h 1202788"/>
                  <a:gd name="connsiteX0-481" fmla="*/ 1177457 w 1177457"/>
                  <a:gd name="connsiteY0-482" fmla="*/ 56271 h 1202788"/>
                  <a:gd name="connsiteX1-483" fmla="*/ 1156355 w 1177457"/>
                  <a:gd name="connsiteY1-484" fmla="*/ 168813 h 1202788"/>
                  <a:gd name="connsiteX2-485" fmla="*/ 663986 w 1177457"/>
                  <a:gd name="connsiteY2-486" fmla="*/ 342544 h 1202788"/>
                  <a:gd name="connsiteX3-487" fmla="*/ 482532 w 1177457"/>
                  <a:gd name="connsiteY3-488" fmla="*/ 628818 h 1202788"/>
                  <a:gd name="connsiteX4-489" fmla="*/ 687892 w 1177457"/>
                  <a:gd name="connsiteY4-490" fmla="*/ 793077 h 1202788"/>
                  <a:gd name="connsiteX5-491" fmla="*/ 1004414 w 1177457"/>
                  <a:gd name="connsiteY5-492" fmla="*/ 957293 h 1202788"/>
                  <a:gd name="connsiteX6-493" fmla="*/ 1093051 w 1177457"/>
                  <a:gd name="connsiteY6-494" fmla="*/ 1202788 h 1202788"/>
                  <a:gd name="connsiteX7-495" fmla="*/ 192028 w 1177457"/>
                  <a:gd name="connsiteY7-496" fmla="*/ 915457 h 1202788"/>
                  <a:gd name="connsiteX8-497" fmla="*/ 0 w 1177457"/>
                  <a:gd name="connsiteY8-498" fmla="*/ 640080 h 1202788"/>
                  <a:gd name="connsiteX9-499" fmla="*/ 340429 w 1177457"/>
                  <a:gd name="connsiteY9-500" fmla="*/ 225083 h 1202788"/>
                  <a:gd name="connsiteX10-501" fmla="*/ 1156355 w 1177457"/>
                  <a:gd name="connsiteY10-502" fmla="*/ 0 h 1202788"/>
                  <a:gd name="connsiteX11-503" fmla="*/ 1177457 w 1177457"/>
                  <a:gd name="connsiteY11-504" fmla="*/ 56271 h 1202788"/>
                  <a:gd name="connsiteX0-505" fmla="*/ 1177457 w 1177457"/>
                  <a:gd name="connsiteY0-506" fmla="*/ 56271 h 1178882"/>
                  <a:gd name="connsiteX1-507" fmla="*/ 1156355 w 1177457"/>
                  <a:gd name="connsiteY1-508" fmla="*/ 168813 h 1178882"/>
                  <a:gd name="connsiteX2-509" fmla="*/ 663986 w 1177457"/>
                  <a:gd name="connsiteY2-510" fmla="*/ 342544 h 1178882"/>
                  <a:gd name="connsiteX3-511" fmla="*/ 482532 w 1177457"/>
                  <a:gd name="connsiteY3-512" fmla="*/ 628818 h 1178882"/>
                  <a:gd name="connsiteX4-513" fmla="*/ 687892 w 1177457"/>
                  <a:gd name="connsiteY4-514" fmla="*/ 793077 h 1178882"/>
                  <a:gd name="connsiteX5-515" fmla="*/ 1004414 w 1177457"/>
                  <a:gd name="connsiteY5-516" fmla="*/ 957293 h 1178882"/>
                  <a:gd name="connsiteX6-517" fmla="*/ 1069145 w 1177457"/>
                  <a:gd name="connsiteY6-518" fmla="*/ 1178882 h 1178882"/>
                  <a:gd name="connsiteX7-519" fmla="*/ 192028 w 1177457"/>
                  <a:gd name="connsiteY7-520" fmla="*/ 915457 h 1178882"/>
                  <a:gd name="connsiteX8-521" fmla="*/ 0 w 1177457"/>
                  <a:gd name="connsiteY8-522" fmla="*/ 640080 h 1178882"/>
                  <a:gd name="connsiteX9-523" fmla="*/ 340429 w 1177457"/>
                  <a:gd name="connsiteY9-524" fmla="*/ 225083 h 1178882"/>
                  <a:gd name="connsiteX10-525" fmla="*/ 1156355 w 1177457"/>
                  <a:gd name="connsiteY10-526" fmla="*/ 0 h 1178882"/>
                  <a:gd name="connsiteX11-527" fmla="*/ 1177457 w 1177457"/>
                  <a:gd name="connsiteY11-528" fmla="*/ 56271 h 1178882"/>
                  <a:gd name="connsiteX0-529" fmla="*/ 1177457 w 1177457"/>
                  <a:gd name="connsiteY0-530" fmla="*/ 56271 h 1178882"/>
                  <a:gd name="connsiteX1-531" fmla="*/ 1156355 w 1177457"/>
                  <a:gd name="connsiteY1-532" fmla="*/ 168813 h 1178882"/>
                  <a:gd name="connsiteX2-533" fmla="*/ 663986 w 1177457"/>
                  <a:gd name="connsiteY2-534" fmla="*/ 342544 h 1178882"/>
                  <a:gd name="connsiteX3-535" fmla="*/ 482532 w 1177457"/>
                  <a:gd name="connsiteY3-536" fmla="*/ 628818 h 1178882"/>
                  <a:gd name="connsiteX4-537" fmla="*/ 687892 w 1177457"/>
                  <a:gd name="connsiteY4-538" fmla="*/ 793077 h 1178882"/>
                  <a:gd name="connsiteX5-539" fmla="*/ 1004414 w 1177457"/>
                  <a:gd name="connsiteY5-540" fmla="*/ 957293 h 1178882"/>
                  <a:gd name="connsiteX6-541" fmla="*/ 1069145 w 1177457"/>
                  <a:gd name="connsiteY6-542" fmla="*/ 1178882 h 1178882"/>
                  <a:gd name="connsiteX7-543" fmla="*/ 192028 w 1177457"/>
                  <a:gd name="connsiteY7-544" fmla="*/ 915457 h 1178882"/>
                  <a:gd name="connsiteX8-545" fmla="*/ 0 w 1177457"/>
                  <a:gd name="connsiteY8-546" fmla="*/ 640080 h 1178882"/>
                  <a:gd name="connsiteX9-547" fmla="*/ 340429 w 1177457"/>
                  <a:gd name="connsiteY9-548" fmla="*/ 225083 h 1178882"/>
                  <a:gd name="connsiteX10-549" fmla="*/ 1156355 w 1177457"/>
                  <a:gd name="connsiteY10-550" fmla="*/ 0 h 1178882"/>
                  <a:gd name="connsiteX11-551" fmla="*/ 1177457 w 1177457"/>
                  <a:gd name="connsiteY11-552" fmla="*/ 56271 h 1178882"/>
                  <a:gd name="connsiteX0-553" fmla="*/ 1177457 w 1177457"/>
                  <a:gd name="connsiteY0-554" fmla="*/ 56271 h 1178882"/>
                  <a:gd name="connsiteX1-555" fmla="*/ 1156355 w 1177457"/>
                  <a:gd name="connsiteY1-556" fmla="*/ 168813 h 1178882"/>
                  <a:gd name="connsiteX2-557" fmla="*/ 663986 w 1177457"/>
                  <a:gd name="connsiteY2-558" fmla="*/ 360651 h 1178882"/>
                  <a:gd name="connsiteX3-559" fmla="*/ 482532 w 1177457"/>
                  <a:gd name="connsiteY3-560" fmla="*/ 628818 h 1178882"/>
                  <a:gd name="connsiteX4-561" fmla="*/ 687892 w 1177457"/>
                  <a:gd name="connsiteY4-562" fmla="*/ 793077 h 1178882"/>
                  <a:gd name="connsiteX5-563" fmla="*/ 1004414 w 1177457"/>
                  <a:gd name="connsiteY5-564" fmla="*/ 957293 h 1178882"/>
                  <a:gd name="connsiteX6-565" fmla="*/ 1069145 w 1177457"/>
                  <a:gd name="connsiteY6-566" fmla="*/ 1178882 h 1178882"/>
                  <a:gd name="connsiteX7-567" fmla="*/ 192028 w 1177457"/>
                  <a:gd name="connsiteY7-568" fmla="*/ 915457 h 1178882"/>
                  <a:gd name="connsiteX8-569" fmla="*/ 0 w 1177457"/>
                  <a:gd name="connsiteY8-570" fmla="*/ 640080 h 1178882"/>
                  <a:gd name="connsiteX9-571" fmla="*/ 340429 w 1177457"/>
                  <a:gd name="connsiteY9-572" fmla="*/ 225083 h 1178882"/>
                  <a:gd name="connsiteX10-573" fmla="*/ 1156355 w 1177457"/>
                  <a:gd name="connsiteY10-574" fmla="*/ 0 h 1178882"/>
                  <a:gd name="connsiteX11-575" fmla="*/ 1177457 w 1177457"/>
                  <a:gd name="connsiteY11-576" fmla="*/ 56271 h 1178882"/>
                  <a:gd name="connsiteX0-577" fmla="*/ 1177457 w 1177457"/>
                  <a:gd name="connsiteY0-578" fmla="*/ 56271 h 1178882"/>
                  <a:gd name="connsiteX1-579" fmla="*/ 1156355 w 1177457"/>
                  <a:gd name="connsiteY1-580" fmla="*/ 168813 h 1178882"/>
                  <a:gd name="connsiteX2-581" fmla="*/ 663986 w 1177457"/>
                  <a:gd name="connsiteY2-582" fmla="*/ 360651 h 1178882"/>
                  <a:gd name="connsiteX3-583" fmla="*/ 482532 w 1177457"/>
                  <a:gd name="connsiteY3-584" fmla="*/ 628818 h 1178882"/>
                  <a:gd name="connsiteX4-585" fmla="*/ 687892 w 1177457"/>
                  <a:gd name="connsiteY4-586" fmla="*/ 793077 h 1178882"/>
                  <a:gd name="connsiteX5-587" fmla="*/ 1004414 w 1177457"/>
                  <a:gd name="connsiteY5-588" fmla="*/ 957293 h 1178882"/>
                  <a:gd name="connsiteX6-589" fmla="*/ 1069145 w 1177457"/>
                  <a:gd name="connsiteY6-590" fmla="*/ 1178882 h 1178882"/>
                  <a:gd name="connsiteX7-591" fmla="*/ 192028 w 1177457"/>
                  <a:gd name="connsiteY7-592" fmla="*/ 915457 h 1178882"/>
                  <a:gd name="connsiteX8-593" fmla="*/ 0 w 1177457"/>
                  <a:gd name="connsiteY8-594" fmla="*/ 640080 h 1178882"/>
                  <a:gd name="connsiteX9-595" fmla="*/ 340429 w 1177457"/>
                  <a:gd name="connsiteY9-596" fmla="*/ 225083 h 1178882"/>
                  <a:gd name="connsiteX10-597" fmla="*/ 1156355 w 1177457"/>
                  <a:gd name="connsiteY10-598" fmla="*/ 0 h 1178882"/>
                  <a:gd name="connsiteX11-599" fmla="*/ 1177457 w 1177457"/>
                  <a:gd name="connsiteY11-600" fmla="*/ 56271 h 1178882"/>
                  <a:gd name="connsiteX0-601" fmla="*/ 1177457 w 1177457"/>
                  <a:gd name="connsiteY0-602" fmla="*/ 56271 h 1178882"/>
                  <a:gd name="connsiteX1-603" fmla="*/ 1156355 w 1177457"/>
                  <a:gd name="connsiteY1-604" fmla="*/ 168813 h 1178882"/>
                  <a:gd name="connsiteX2-605" fmla="*/ 633808 w 1177457"/>
                  <a:gd name="connsiteY2-606" fmla="*/ 360651 h 1178882"/>
                  <a:gd name="connsiteX3-607" fmla="*/ 482532 w 1177457"/>
                  <a:gd name="connsiteY3-608" fmla="*/ 628818 h 1178882"/>
                  <a:gd name="connsiteX4-609" fmla="*/ 687892 w 1177457"/>
                  <a:gd name="connsiteY4-610" fmla="*/ 793077 h 1178882"/>
                  <a:gd name="connsiteX5-611" fmla="*/ 1004414 w 1177457"/>
                  <a:gd name="connsiteY5-612" fmla="*/ 957293 h 1178882"/>
                  <a:gd name="connsiteX6-613" fmla="*/ 1069145 w 1177457"/>
                  <a:gd name="connsiteY6-614" fmla="*/ 1178882 h 1178882"/>
                  <a:gd name="connsiteX7-615" fmla="*/ 192028 w 1177457"/>
                  <a:gd name="connsiteY7-616" fmla="*/ 915457 h 1178882"/>
                  <a:gd name="connsiteX8-617" fmla="*/ 0 w 1177457"/>
                  <a:gd name="connsiteY8-618" fmla="*/ 640080 h 1178882"/>
                  <a:gd name="connsiteX9-619" fmla="*/ 340429 w 1177457"/>
                  <a:gd name="connsiteY9-620" fmla="*/ 225083 h 1178882"/>
                  <a:gd name="connsiteX10-621" fmla="*/ 1156355 w 1177457"/>
                  <a:gd name="connsiteY10-622" fmla="*/ 0 h 1178882"/>
                  <a:gd name="connsiteX11-623" fmla="*/ 1177457 w 1177457"/>
                  <a:gd name="connsiteY11-624" fmla="*/ 56271 h 1178882"/>
                  <a:gd name="connsiteX0-625" fmla="*/ 1177457 w 1177457"/>
                  <a:gd name="connsiteY0-626" fmla="*/ 56271 h 1178882"/>
                  <a:gd name="connsiteX1-627" fmla="*/ 1156355 w 1177457"/>
                  <a:gd name="connsiteY1-628" fmla="*/ 168813 h 1178882"/>
                  <a:gd name="connsiteX2-629" fmla="*/ 633808 w 1177457"/>
                  <a:gd name="connsiteY2-630" fmla="*/ 360651 h 1178882"/>
                  <a:gd name="connsiteX3-631" fmla="*/ 482532 w 1177457"/>
                  <a:gd name="connsiteY3-632" fmla="*/ 628818 h 1178882"/>
                  <a:gd name="connsiteX4-633" fmla="*/ 687892 w 1177457"/>
                  <a:gd name="connsiteY4-634" fmla="*/ 793077 h 1178882"/>
                  <a:gd name="connsiteX5-635" fmla="*/ 1004414 w 1177457"/>
                  <a:gd name="connsiteY5-636" fmla="*/ 957293 h 1178882"/>
                  <a:gd name="connsiteX6-637" fmla="*/ 1069145 w 1177457"/>
                  <a:gd name="connsiteY6-638" fmla="*/ 1178882 h 1178882"/>
                  <a:gd name="connsiteX7-639" fmla="*/ 192028 w 1177457"/>
                  <a:gd name="connsiteY7-640" fmla="*/ 915457 h 1178882"/>
                  <a:gd name="connsiteX8-641" fmla="*/ 0 w 1177457"/>
                  <a:gd name="connsiteY8-642" fmla="*/ 640080 h 1178882"/>
                  <a:gd name="connsiteX9-643" fmla="*/ 340429 w 1177457"/>
                  <a:gd name="connsiteY9-644" fmla="*/ 225083 h 1178882"/>
                  <a:gd name="connsiteX10-645" fmla="*/ 1156355 w 1177457"/>
                  <a:gd name="connsiteY10-646" fmla="*/ 0 h 1178882"/>
                  <a:gd name="connsiteX11-647" fmla="*/ 1177457 w 1177457"/>
                  <a:gd name="connsiteY11-648" fmla="*/ 56271 h 11788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1177457" h="1178882">
                    <a:moveTo>
                      <a:pt x="1177457" y="56271"/>
                    </a:moveTo>
                    <a:lnTo>
                      <a:pt x="1156355" y="168813"/>
                    </a:lnTo>
                    <a:cubicBezTo>
                      <a:pt x="1046020" y="232700"/>
                      <a:pt x="881780" y="269487"/>
                      <a:pt x="633808" y="360651"/>
                    </a:cubicBezTo>
                    <a:cubicBezTo>
                      <a:pt x="505590" y="430177"/>
                      <a:pt x="449386" y="511480"/>
                      <a:pt x="482532" y="628818"/>
                    </a:cubicBezTo>
                    <a:cubicBezTo>
                      <a:pt x="527080" y="749312"/>
                      <a:pt x="601509" y="756254"/>
                      <a:pt x="687892" y="793077"/>
                    </a:cubicBezTo>
                    <a:cubicBezTo>
                      <a:pt x="869101" y="865745"/>
                      <a:pt x="948711" y="908531"/>
                      <a:pt x="1004414" y="957293"/>
                    </a:cubicBezTo>
                    <a:cubicBezTo>
                      <a:pt x="1050411" y="1042010"/>
                      <a:pt x="1047568" y="1105019"/>
                      <a:pt x="1069145" y="1178882"/>
                    </a:cubicBezTo>
                    <a:lnTo>
                      <a:pt x="192028" y="915457"/>
                    </a:lnTo>
                    <a:cubicBezTo>
                      <a:pt x="106105" y="821672"/>
                      <a:pt x="67994" y="757771"/>
                      <a:pt x="0" y="640080"/>
                    </a:cubicBezTo>
                    <a:lnTo>
                      <a:pt x="340429" y="225083"/>
                    </a:lnTo>
                    <a:lnTo>
                      <a:pt x="1156355" y="0"/>
                    </a:lnTo>
                    <a:lnTo>
                      <a:pt x="1177457" y="56271"/>
                    </a:lnTo>
                    <a:close/>
                  </a:path>
                </a:pathLst>
              </a:custGeom>
              <a:solidFill>
                <a:srgbClr val="371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5" name="任意多边形 374"/>
              <p:cNvSpPr/>
              <p:nvPr>
                <p:custDataLst>
                  <p:tags r:id="rId34"/>
                </p:custDataLst>
              </p:nvPr>
            </p:nvSpPr>
            <p:spPr>
              <a:xfrm>
                <a:off x="3508366" y="1538471"/>
                <a:ext cx="1025647" cy="748886"/>
              </a:xfrm>
              <a:custGeom>
                <a:avLst/>
                <a:gdLst>
                  <a:gd name="connsiteX0" fmla="*/ 331029 w 1025647"/>
                  <a:gd name="connsiteY0" fmla="*/ 0 h 748886"/>
                  <a:gd name="connsiteX1" fmla="*/ 130241 w 1025647"/>
                  <a:gd name="connsiteY1" fmla="*/ 360876 h 748886"/>
                  <a:gd name="connsiteX2" fmla="*/ 179081 w 1025647"/>
                  <a:gd name="connsiteY2" fmla="*/ 442277 h 748886"/>
                  <a:gd name="connsiteX3" fmla="*/ 990373 w 1025647"/>
                  <a:gd name="connsiteY3" fmla="*/ 615931 h 748886"/>
                  <a:gd name="connsiteX4" fmla="*/ 1025647 w 1025647"/>
                  <a:gd name="connsiteY4" fmla="*/ 748886 h 748886"/>
                  <a:gd name="connsiteX5" fmla="*/ 100394 w 1025647"/>
                  <a:gd name="connsiteY5" fmla="*/ 466697 h 748886"/>
                  <a:gd name="connsiteX6" fmla="*/ 0 w 1025647"/>
                  <a:gd name="connsiteY6" fmla="*/ 306609 h 748886"/>
                  <a:gd name="connsiteX7" fmla="*/ 265908 w 1025647"/>
                  <a:gd name="connsiteY7" fmla="*/ 40701 h 748886"/>
                  <a:gd name="connsiteX8" fmla="*/ 331029 w 1025647"/>
                  <a:gd name="connsiteY8" fmla="*/ 0 h 748886"/>
                  <a:gd name="connsiteX0-1" fmla="*/ 331029 w 1025647"/>
                  <a:gd name="connsiteY0-2" fmla="*/ 0 h 748886"/>
                  <a:gd name="connsiteX1-3" fmla="*/ 130241 w 1025647"/>
                  <a:gd name="connsiteY1-4" fmla="*/ 360876 h 748886"/>
                  <a:gd name="connsiteX2-5" fmla="*/ 179081 w 1025647"/>
                  <a:gd name="connsiteY2-6" fmla="*/ 442277 h 748886"/>
                  <a:gd name="connsiteX3-7" fmla="*/ 990373 w 1025647"/>
                  <a:gd name="connsiteY3-8" fmla="*/ 615931 h 748886"/>
                  <a:gd name="connsiteX4-9" fmla="*/ 1025647 w 1025647"/>
                  <a:gd name="connsiteY4-10" fmla="*/ 748886 h 748886"/>
                  <a:gd name="connsiteX5-11" fmla="*/ 100394 w 1025647"/>
                  <a:gd name="connsiteY5-12" fmla="*/ 466697 h 748886"/>
                  <a:gd name="connsiteX6-13" fmla="*/ 0 w 1025647"/>
                  <a:gd name="connsiteY6-14" fmla="*/ 306609 h 748886"/>
                  <a:gd name="connsiteX7-15" fmla="*/ 265908 w 1025647"/>
                  <a:gd name="connsiteY7-16" fmla="*/ 40701 h 748886"/>
                  <a:gd name="connsiteX8-17" fmla="*/ 331029 w 1025647"/>
                  <a:gd name="connsiteY8-18" fmla="*/ 0 h 748886"/>
                  <a:gd name="connsiteX0-19" fmla="*/ 331029 w 1025647"/>
                  <a:gd name="connsiteY0-20" fmla="*/ 0 h 748886"/>
                  <a:gd name="connsiteX1-21" fmla="*/ 130241 w 1025647"/>
                  <a:gd name="connsiteY1-22" fmla="*/ 360876 h 748886"/>
                  <a:gd name="connsiteX2-23" fmla="*/ 179081 w 1025647"/>
                  <a:gd name="connsiteY2-24" fmla="*/ 442277 h 748886"/>
                  <a:gd name="connsiteX3-25" fmla="*/ 990373 w 1025647"/>
                  <a:gd name="connsiteY3-26" fmla="*/ 615931 h 748886"/>
                  <a:gd name="connsiteX4-27" fmla="*/ 1025647 w 1025647"/>
                  <a:gd name="connsiteY4-28" fmla="*/ 748886 h 748886"/>
                  <a:gd name="connsiteX5-29" fmla="*/ 100394 w 1025647"/>
                  <a:gd name="connsiteY5-30" fmla="*/ 466697 h 748886"/>
                  <a:gd name="connsiteX6-31" fmla="*/ 0 w 1025647"/>
                  <a:gd name="connsiteY6-32" fmla="*/ 306609 h 748886"/>
                  <a:gd name="connsiteX7-33" fmla="*/ 265908 w 1025647"/>
                  <a:gd name="connsiteY7-34" fmla="*/ 40701 h 748886"/>
                  <a:gd name="connsiteX8-35" fmla="*/ 331029 w 1025647"/>
                  <a:gd name="connsiteY8-36" fmla="*/ 0 h 748886"/>
                  <a:gd name="connsiteX0-37" fmla="*/ 331029 w 1025647"/>
                  <a:gd name="connsiteY0-38" fmla="*/ 0 h 748886"/>
                  <a:gd name="connsiteX1-39" fmla="*/ 130241 w 1025647"/>
                  <a:gd name="connsiteY1-40" fmla="*/ 360876 h 748886"/>
                  <a:gd name="connsiteX2-41" fmla="*/ 179081 w 1025647"/>
                  <a:gd name="connsiteY2-42" fmla="*/ 442277 h 748886"/>
                  <a:gd name="connsiteX3-43" fmla="*/ 990373 w 1025647"/>
                  <a:gd name="connsiteY3-44" fmla="*/ 615931 h 748886"/>
                  <a:gd name="connsiteX4-45" fmla="*/ 1025647 w 1025647"/>
                  <a:gd name="connsiteY4-46" fmla="*/ 748886 h 748886"/>
                  <a:gd name="connsiteX5-47" fmla="*/ 100394 w 1025647"/>
                  <a:gd name="connsiteY5-48" fmla="*/ 466697 h 748886"/>
                  <a:gd name="connsiteX6-49" fmla="*/ 0 w 1025647"/>
                  <a:gd name="connsiteY6-50" fmla="*/ 306609 h 748886"/>
                  <a:gd name="connsiteX7-51" fmla="*/ 265908 w 1025647"/>
                  <a:gd name="connsiteY7-52" fmla="*/ 40701 h 748886"/>
                  <a:gd name="connsiteX8-53" fmla="*/ 331029 w 1025647"/>
                  <a:gd name="connsiteY8-54" fmla="*/ 0 h 748886"/>
                  <a:gd name="connsiteX0-55" fmla="*/ 331029 w 1025647"/>
                  <a:gd name="connsiteY0-56" fmla="*/ 0 h 748886"/>
                  <a:gd name="connsiteX1-57" fmla="*/ 130241 w 1025647"/>
                  <a:gd name="connsiteY1-58" fmla="*/ 360876 h 748886"/>
                  <a:gd name="connsiteX2-59" fmla="*/ 179081 w 1025647"/>
                  <a:gd name="connsiteY2-60" fmla="*/ 442277 h 748886"/>
                  <a:gd name="connsiteX3-61" fmla="*/ 990373 w 1025647"/>
                  <a:gd name="connsiteY3-62" fmla="*/ 615931 h 748886"/>
                  <a:gd name="connsiteX4-63" fmla="*/ 1025647 w 1025647"/>
                  <a:gd name="connsiteY4-64" fmla="*/ 748886 h 748886"/>
                  <a:gd name="connsiteX5-65" fmla="*/ 100394 w 1025647"/>
                  <a:gd name="connsiteY5-66" fmla="*/ 466697 h 748886"/>
                  <a:gd name="connsiteX6-67" fmla="*/ 0 w 1025647"/>
                  <a:gd name="connsiteY6-68" fmla="*/ 306609 h 748886"/>
                  <a:gd name="connsiteX7-69" fmla="*/ 265908 w 1025647"/>
                  <a:gd name="connsiteY7-70" fmla="*/ 40701 h 748886"/>
                  <a:gd name="connsiteX8-71" fmla="*/ 331029 w 1025647"/>
                  <a:gd name="connsiteY8-72" fmla="*/ 0 h 748886"/>
                  <a:gd name="connsiteX0-73" fmla="*/ 331029 w 1025647"/>
                  <a:gd name="connsiteY0-74" fmla="*/ 0 h 748886"/>
                  <a:gd name="connsiteX1-75" fmla="*/ 130241 w 1025647"/>
                  <a:gd name="connsiteY1-76" fmla="*/ 360876 h 748886"/>
                  <a:gd name="connsiteX2-77" fmla="*/ 179081 w 1025647"/>
                  <a:gd name="connsiteY2-78" fmla="*/ 442277 h 748886"/>
                  <a:gd name="connsiteX3-79" fmla="*/ 990373 w 1025647"/>
                  <a:gd name="connsiteY3-80" fmla="*/ 615931 h 748886"/>
                  <a:gd name="connsiteX4-81" fmla="*/ 1025647 w 1025647"/>
                  <a:gd name="connsiteY4-82" fmla="*/ 748886 h 748886"/>
                  <a:gd name="connsiteX5-83" fmla="*/ 100394 w 1025647"/>
                  <a:gd name="connsiteY5-84" fmla="*/ 466697 h 748886"/>
                  <a:gd name="connsiteX6-85" fmla="*/ 0 w 1025647"/>
                  <a:gd name="connsiteY6-86" fmla="*/ 306609 h 748886"/>
                  <a:gd name="connsiteX7-87" fmla="*/ 265908 w 1025647"/>
                  <a:gd name="connsiteY7-88" fmla="*/ 40701 h 748886"/>
                  <a:gd name="connsiteX8-89" fmla="*/ 331029 w 1025647"/>
                  <a:gd name="connsiteY8-90" fmla="*/ 0 h 7488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025647" h="748886">
                    <a:moveTo>
                      <a:pt x="331029" y="0"/>
                    </a:moveTo>
                    <a:cubicBezTo>
                      <a:pt x="266814" y="141999"/>
                      <a:pt x="197170" y="248724"/>
                      <a:pt x="130241" y="360876"/>
                    </a:cubicBezTo>
                    <a:cubicBezTo>
                      <a:pt x="149234" y="409717"/>
                      <a:pt x="162801" y="415143"/>
                      <a:pt x="179081" y="442277"/>
                    </a:cubicBezTo>
                    <a:cubicBezTo>
                      <a:pt x="560759" y="540862"/>
                      <a:pt x="719942" y="558046"/>
                      <a:pt x="990373" y="615931"/>
                    </a:cubicBezTo>
                    <a:lnTo>
                      <a:pt x="1025647" y="748886"/>
                    </a:lnTo>
                    <a:lnTo>
                      <a:pt x="100394" y="466697"/>
                    </a:lnTo>
                    <a:cubicBezTo>
                      <a:pt x="66929" y="413334"/>
                      <a:pt x="30752" y="384392"/>
                      <a:pt x="0" y="306609"/>
                    </a:cubicBezTo>
                    <a:lnTo>
                      <a:pt x="265908" y="40701"/>
                    </a:lnTo>
                    <a:lnTo>
                      <a:pt x="331029" y="0"/>
                    </a:lnTo>
                    <a:close/>
                  </a:path>
                </a:pathLst>
              </a:custGeom>
              <a:solidFill>
                <a:srgbClr val="2714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6" name="任意多边形 375"/>
              <p:cNvSpPr/>
              <p:nvPr>
                <p:custDataLst>
                  <p:tags r:id="rId35"/>
                </p:custDataLst>
              </p:nvPr>
            </p:nvSpPr>
            <p:spPr>
              <a:xfrm>
                <a:off x="3322268" y="1364567"/>
                <a:ext cx="633046" cy="556042"/>
              </a:xfrm>
              <a:custGeom>
                <a:avLst/>
                <a:gdLst>
                  <a:gd name="connsiteX0" fmla="*/ 633046 w 633046"/>
                  <a:gd name="connsiteY0" fmla="*/ 0 h 597877"/>
                  <a:gd name="connsiteX1" fmla="*/ 203981 w 633046"/>
                  <a:gd name="connsiteY1" fmla="*/ 597877 h 597877"/>
                  <a:gd name="connsiteX2" fmla="*/ 0 w 633046"/>
                  <a:gd name="connsiteY2" fmla="*/ 267286 h 597877"/>
                  <a:gd name="connsiteX3" fmla="*/ 633046 w 633046"/>
                  <a:gd name="connsiteY3" fmla="*/ 0 h 597877"/>
                  <a:gd name="connsiteX0-1" fmla="*/ 633046 w 633046"/>
                  <a:gd name="connsiteY0-2" fmla="*/ 0 h 556042"/>
                  <a:gd name="connsiteX1-3" fmla="*/ 203981 w 633046"/>
                  <a:gd name="connsiteY1-4" fmla="*/ 556042 h 556042"/>
                  <a:gd name="connsiteX2-5" fmla="*/ 0 w 633046"/>
                  <a:gd name="connsiteY2-6" fmla="*/ 267286 h 556042"/>
                  <a:gd name="connsiteX3-7" fmla="*/ 633046 w 633046"/>
                  <a:gd name="connsiteY3-8" fmla="*/ 0 h 556042"/>
                  <a:gd name="connsiteX0-9" fmla="*/ 633046 w 633046"/>
                  <a:gd name="connsiteY0-10" fmla="*/ 0 h 556042"/>
                  <a:gd name="connsiteX1-11" fmla="*/ 203981 w 633046"/>
                  <a:gd name="connsiteY1-12" fmla="*/ 556042 h 556042"/>
                  <a:gd name="connsiteX2-13" fmla="*/ 0 w 633046"/>
                  <a:gd name="connsiteY2-14" fmla="*/ 267286 h 556042"/>
                  <a:gd name="connsiteX3-15" fmla="*/ 633046 w 633046"/>
                  <a:gd name="connsiteY3-16" fmla="*/ 0 h 556042"/>
                  <a:gd name="connsiteX0-17" fmla="*/ 633046 w 633046"/>
                  <a:gd name="connsiteY0-18" fmla="*/ 0 h 556042"/>
                  <a:gd name="connsiteX1-19" fmla="*/ 203981 w 633046"/>
                  <a:gd name="connsiteY1-20" fmla="*/ 556042 h 556042"/>
                  <a:gd name="connsiteX2-21" fmla="*/ 0 w 633046"/>
                  <a:gd name="connsiteY2-22" fmla="*/ 267286 h 556042"/>
                  <a:gd name="connsiteX3-23" fmla="*/ 633046 w 633046"/>
                  <a:gd name="connsiteY3-24" fmla="*/ 0 h 556042"/>
                  <a:gd name="connsiteX0-25" fmla="*/ 633046 w 633046"/>
                  <a:gd name="connsiteY0-26" fmla="*/ 0 h 556042"/>
                  <a:gd name="connsiteX1-27" fmla="*/ 203981 w 633046"/>
                  <a:gd name="connsiteY1-28" fmla="*/ 556042 h 556042"/>
                  <a:gd name="connsiteX2-29" fmla="*/ 0 w 633046"/>
                  <a:gd name="connsiteY2-30" fmla="*/ 267286 h 556042"/>
                  <a:gd name="connsiteX3-31" fmla="*/ 633046 w 633046"/>
                  <a:gd name="connsiteY3-32" fmla="*/ 0 h 5560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633046" h="556042">
                    <a:moveTo>
                      <a:pt x="633046" y="0"/>
                    </a:moveTo>
                    <a:cubicBezTo>
                      <a:pt x="490024" y="185347"/>
                      <a:pt x="406768" y="388624"/>
                      <a:pt x="203981" y="556042"/>
                    </a:cubicBezTo>
                    <a:cubicBezTo>
                      <a:pt x="130011" y="483696"/>
                      <a:pt x="50065" y="363538"/>
                      <a:pt x="0" y="267286"/>
                    </a:cubicBezTo>
                    <a:lnTo>
                      <a:pt x="633046" y="0"/>
                    </a:lnTo>
                    <a:close/>
                  </a:path>
                </a:pathLst>
              </a:custGeom>
              <a:solidFill>
                <a:srgbClr val="CAC7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7" name="任意多边形 376"/>
              <p:cNvSpPr/>
              <p:nvPr>
                <p:custDataLst>
                  <p:tags r:id="rId36"/>
                </p:custDataLst>
              </p:nvPr>
            </p:nvSpPr>
            <p:spPr>
              <a:xfrm>
                <a:off x="2902809" y="3619726"/>
                <a:ext cx="1422614" cy="1189473"/>
              </a:xfrm>
              <a:custGeom>
                <a:avLst/>
                <a:gdLst>
                  <a:gd name="connsiteX0" fmla="*/ 1191803 w 1325367"/>
                  <a:gd name="connsiteY0" fmla="*/ 606175 h 1068512"/>
                  <a:gd name="connsiteX1" fmla="*/ 780836 w 1325367"/>
                  <a:gd name="connsiteY1" fmla="*/ 1068512 h 1068512"/>
                  <a:gd name="connsiteX2" fmla="*/ 0 w 1325367"/>
                  <a:gd name="connsiteY2" fmla="*/ 565079 h 1068512"/>
                  <a:gd name="connsiteX3" fmla="*/ 92468 w 1325367"/>
                  <a:gd name="connsiteY3" fmla="*/ 267128 h 1068512"/>
                  <a:gd name="connsiteX4" fmla="*/ 544531 w 1325367"/>
                  <a:gd name="connsiteY4" fmla="*/ 267128 h 1068512"/>
                  <a:gd name="connsiteX5" fmla="*/ 893852 w 1325367"/>
                  <a:gd name="connsiteY5" fmla="*/ 0 h 1068512"/>
                  <a:gd name="connsiteX6" fmla="*/ 1325367 w 1325367"/>
                  <a:gd name="connsiteY6" fmla="*/ 390418 h 1068512"/>
                  <a:gd name="connsiteX7" fmla="*/ 1191803 w 1325367"/>
                  <a:gd name="connsiteY7" fmla="*/ 606175 h 1068512"/>
                  <a:gd name="connsiteX0-1" fmla="*/ 1191803 w 1325367"/>
                  <a:gd name="connsiteY0-2" fmla="*/ 606175 h 1068512"/>
                  <a:gd name="connsiteX1-3" fmla="*/ 780836 w 1325367"/>
                  <a:gd name="connsiteY1-4" fmla="*/ 1068512 h 1068512"/>
                  <a:gd name="connsiteX2-5" fmla="*/ 0 w 1325367"/>
                  <a:gd name="connsiteY2-6" fmla="*/ 565079 h 1068512"/>
                  <a:gd name="connsiteX3-7" fmla="*/ 30823 w 1325367"/>
                  <a:gd name="connsiteY3-8" fmla="*/ 236306 h 1068512"/>
                  <a:gd name="connsiteX4-9" fmla="*/ 544531 w 1325367"/>
                  <a:gd name="connsiteY4-10" fmla="*/ 267128 h 1068512"/>
                  <a:gd name="connsiteX5-11" fmla="*/ 893852 w 1325367"/>
                  <a:gd name="connsiteY5-12" fmla="*/ 0 h 1068512"/>
                  <a:gd name="connsiteX6-13" fmla="*/ 1325367 w 1325367"/>
                  <a:gd name="connsiteY6-14" fmla="*/ 390418 h 1068512"/>
                  <a:gd name="connsiteX7-15" fmla="*/ 1191803 w 1325367"/>
                  <a:gd name="connsiteY7-16" fmla="*/ 606175 h 1068512"/>
                  <a:gd name="connsiteX0-17" fmla="*/ 1417835 w 1551399"/>
                  <a:gd name="connsiteY0-18" fmla="*/ 606175 h 1068512"/>
                  <a:gd name="connsiteX1-19" fmla="*/ 1006868 w 1551399"/>
                  <a:gd name="connsiteY1-20" fmla="*/ 1068512 h 1068512"/>
                  <a:gd name="connsiteX2-21" fmla="*/ 0 w 1551399"/>
                  <a:gd name="connsiteY2-22" fmla="*/ 657546 h 1068512"/>
                  <a:gd name="connsiteX3-23" fmla="*/ 256855 w 1551399"/>
                  <a:gd name="connsiteY3-24" fmla="*/ 236306 h 1068512"/>
                  <a:gd name="connsiteX4-25" fmla="*/ 770563 w 1551399"/>
                  <a:gd name="connsiteY4-26" fmla="*/ 267128 h 1068512"/>
                  <a:gd name="connsiteX5-27" fmla="*/ 1119884 w 1551399"/>
                  <a:gd name="connsiteY5-28" fmla="*/ 0 h 1068512"/>
                  <a:gd name="connsiteX6-29" fmla="*/ 1551399 w 1551399"/>
                  <a:gd name="connsiteY6-30" fmla="*/ 390418 h 1068512"/>
                  <a:gd name="connsiteX7-31" fmla="*/ 1417835 w 1551399"/>
                  <a:gd name="connsiteY7-32" fmla="*/ 606175 h 1068512"/>
                  <a:gd name="connsiteX0-33" fmla="*/ 1417835 w 1551399"/>
                  <a:gd name="connsiteY0-34" fmla="*/ 606175 h 1027415"/>
                  <a:gd name="connsiteX1-35" fmla="*/ 955497 w 1551399"/>
                  <a:gd name="connsiteY1-36" fmla="*/ 1027415 h 1027415"/>
                  <a:gd name="connsiteX2-37" fmla="*/ 0 w 1551399"/>
                  <a:gd name="connsiteY2-38" fmla="*/ 657546 h 1027415"/>
                  <a:gd name="connsiteX3-39" fmla="*/ 256855 w 1551399"/>
                  <a:gd name="connsiteY3-40" fmla="*/ 236306 h 1027415"/>
                  <a:gd name="connsiteX4-41" fmla="*/ 770563 w 1551399"/>
                  <a:gd name="connsiteY4-42" fmla="*/ 267128 h 1027415"/>
                  <a:gd name="connsiteX5-43" fmla="*/ 1119884 w 1551399"/>
                  <a:gd name="connsiteY5-44" fmla="*/ 0 h 1027415"/>
                  <a:gd name="connsiteX6-45" fmla="*/ 1551399 w 1551399"/>
                  <a:gd name="connsiteY6-46" fmla="*/ 390418 h 1027415"/>
                  <a:gd name="connsiteX7-47" fmla="*/ 1417835 w 1551399"/>
                  <a:gd name="connsiteY7-48" fmla="*/ 606175 h 1027415"/>
                  <a:gd name="connsiteX0-49" fmla="*/ 1417835 w 1551399"/>
                  <a:gd name="connsiteY0-50" fmla="*/ 606175 h 1027876"/>
                  <a:gd name="connsiteX1-51" fmla="*/ 955497 w 1551399"/>
                  <a:gd name="connsiteY1-52" fmla="*/ 1027415 h 1027876"/>
                  <a:gd name="connsiteX2-53" fmla="*/ 0 w 1551399"/>
                  <a:gd name="connsiteY2-54" fmla="*/ 657546 h 1027876"/>
                  <a:gd name="connsiteX3-55" fmla="*/ 256855 w 1551399"/>
                  <a:gd name="connsiteY3-56" fmla="*/ 236306 h 1027876"/>
                  <a:gd name="connsiteX4-57" fmla="*/ 770563 w 1551399"/>
                  <a:gd name="connsiteY4-58" fmla="*/ 267128 h 1027876"/>
                  <a:gd name="connsiteX5-59" fmla="*/ 1119884 w 1551399"/>
                  <a:gd name="connsiteY5-60" fmla="*/ 0 h 1027876"/>
                  <a:gd name="connsiteX6-61" fmla="*/ 1551399 w 1551399"/>
                  <a:gd name="connsiteY6-62" fmla="*/ 390418 h 1027876"/>
                  <a:gd name="connsiteX7-63" fmla="*/ 1417835 w 1551399"/>
                  <a:gd name="connsiteY7-64" fmla="*/ 606175 h 1027876"/>
                  <a:gd name="connsiteX0-65" fmla="*/ 1551399 w 1551399"/>
                  <a:gd name="connsiteY0-66" fmla="*/ 636997 h 1027928"/>
                  <a:gd name="connsiteX1-67" fmla="*/ 955497 w 1551399"/>
                  <a:gd name="connsiteY1-68" fmla="*/ 1027415 h 1027928"/>
                  <a:gd name="connsiteX2-69" fmla="*/ 0 w 1551399"/>
                  <a:gd name="connsiteY2-70" fmla="*/ 657546 h 1027928"/>
                  <a:gd name="connsiteX3-71" fmla="*/ 256855 w 1551399"/>
                  <a:gd name="connsiteY3-72" fmla="*/ 236306 h 1027928"/>
                  <a:gd name="connsiteX4-73" fmla="*/ 770563 w 1551399"/>
                  <a:gd name="connsiteY4-74" fmla="*/ 267128 h 1027928"/>
                  <a:gd name="connsiteX5-75" fmla="*/ 1119884 w 1551399"/>
                  <a:gd name="connsiteY5-76" fmla="*/ 0 h 1027928"/>
                  <a:gd name="connsiteX6-77" fmla="*/ 1551399 w 1551399"/>
                  <a:gd name="connsiteY6-78" fmla="*/ 390418 h 1027928"/>
                  <a:gd name="connsiteX7-79" fmla="*/ 1551399 w 1551399"/>
                  <a:gd name="connsiteY7-80" fmla="*/ 636997 h 1027928"/>
                  <a:gd name="connsiteX0-81" fmla="*/ 1551399 w 1602770"/>
                  <a:gd name="connsiteY0-82" fmla="*/ 636997 h 1027928"/>
                  <a:gd name="connsiteX1-83" fmla="*/ 955497 w 1602770"/>
                  <a:gd name="connsiteY1-84" fmla="*/ 1027415 h 1027928"/>
                  <a:gd name="connsiteX2-85" fmla="*/ 0 w 1602770"/>
                  <a:gd name="connsiteY2-86" fmla="*/ 657546 h 1027928"/>
                  <a:gd name="connsiteX3-87" fmla="*/ 256855 w 1602770"/>
                  <a:gd name="connsiteY3-88" fmla="*/ 236306 h 1027928"/>
                  <a:gd name="connsiteX4-89" fmla="*/ 770563 w 1602770"/>
                  <a:gd name="connsiteY4-90" fmla="*/ 267128 h 1027928"/>
                  <a:gd name="connsiteX5-91" fmla="*/ 1119884 w 1602770"/>
                  <a:gd name="connsiteY5-92" fmla="*/ 0 h 1027928"/>
                  <a:gd name="connsiteX6-93" fmla="*/ 1602770 w 1602770"/>
                  <a:gd name="connsiteY6-94" fmla="*/ 380143 h 1027928"/>
                  <a:gd name="connsiteX7-95" fmla="*/ 1551399 w 1602770"/>
                  <a:gd name="connsiteY7-96" fmla="*/ 636997 h 1027928"/>
                  <a:gd name="connsiteX0-97" fmla="*/ 1551399 w 1602770"/>
                  <a:gd name="connsiteY0-98" fmla="*/ 636997 h 1027928"/>
                  <a:gd name="connsiteX1-99" fmla="*/ 955497 w 1602770"/>
                  <a:gd name="connsiteY1-100" fmla="*/ 1027415 h 1027928"/>
                  <a:gd name="connsiteX2-101" fmla="*/ 0 w 1602770"/>
                  <a:gd name="connsiteY2-102" fmla="*/ 657546 h 1027928"/>
                  <a:gd name="connsiteX3-103" fmla="*/ 256855 w 1602770"/>
                  <a:gd name="connsiteY3-104" fmla="*/ 236306 h 1027928"/>
                  <a:gd name="connsiteX4-105" fmla="*/ 770563 w 1602770"/>
                  <a:gd name="connsiteY4-106" fmla="*/ 267128 h 1027928"/>
                  <a:gd name="connsiteX5-107" fmla="*/ 1119884 w 1602770"/>
                  <a:gd name="connsiteY5-108" fmla="*/ 0 h 1027928"/>
                  <a:gd name="connsiteX6-109" fmla="*/ 1602770 w 1602770"/>
                  <a:gd name="connsiteY6-110" fmla="*/ 380143 h 1027928"/>
                  <a:gd name="connsiteX7-111" fmla="*/ 1551399 w 1602770"/>
                  <a:gd name="connsiteY7-112" fmla="*/ 636997 h 1027928"/>
                  <a:gd name="connsiteX0-113" fmla="*/ 1551399 w 1602770"/>
                  <a:gd name="connsiteY0-114" fmla="*/ 636997 h 1027928"/>
                  <a:gd name="connsiteX1-115" fmla="*/ 955497 w 1602770"/>
                  <a:gd name="connsiteY1-116" fmla="*/ 1027415 h 1027928"/>
                  <a:gd name="connsiteX2-117" fmla="*/ 0 w 1602770"/>
                  <a:gd name="connsiteY2-118" fmla="*/ 657546 h 1027928"/>
                  <a:gd name="connsiteX3-119" fmla="*/ 236307 w 1602770"/>
                  <a:gd name="connsiteY3-120" fmla="*/ 174662 h 1027928"/>
                  <a:gd name="connsiteX4-121" fmla="*/ 770563 w 1602770"/>
                  <a:gd name="connsiteY4-122" fmla="*/ 267128 h 1027928"/>
                  <a:gd name="connsiteX5-123" fmla="*/ 1119884 w 1602770"/>
                  <a:gd name="connsiteY5-124" fmla="*/ 0 h 1027928"/>
                  <a:gd name="connsiteX6-125" fmla="*/ 1602770 w 1602770"/>
                  <a:gd name="connsiteY6-126" fmla="*/ 380143 h 1027928"/>
                  <a:gd name="connsiteX7-127" fmla="*/ 1551399 w 1602770"/>
                  <a:gd name="connsiteY7-128" fmla="*/ 636997 h 1027928"/>
                  <a:gd name="connsiteX0-129" fmla="*/ 1489754 w 1541125"/>
                  <a:gd name="connsiteY0-130" fmla="*/ 636997 h 1027928"/>
                  <a:gd name="connsiteX1-131" fmla="*/ 893852 w 1541125"/>
                  <a:gd name="connsiteY1-132" fmla="*/ 1027415 h 1027928"/>
                  <a:gd name="connsiteX2-133" fmla="*/ 0 w 1541125"/>
                  <a:gd name="connsiteY2-134" fmla="*/ 606175 h 1027928"/>
                  <a:gd name="connsiteX3-135" fmla="*/ 174662 w 1541125"/>
                  <a:gd name="connsiteY3-136" fmla="*/ 174662 h 1027928"/>
                  <a:gd name="connsiteX4-137" fmla="*/ 708918 w 1541125"/>
                  <a:gd name="connsiteY4-138" fmla="*/ 267128 h 1027928"/>
                  <a:gd name="connsiteX5-139" fmla="*/ 1058239 w 1541125"/>
                  <a:gd name="connsiteY5-140" fmla="*/ 0 h 1027928"/>
                  <a:gd name="connsiteX6-141" fmla="*/ 1541125 w 1541125"/>
                  <a:gd name="connsiteY6-142" fmla="*/ 380143 h 1027928"/>
                  <a:gd name="connsiteX7-143" fmla="*/ 1489754 w 1541125"/>
                  <a:gd name="connsiteY7-144" fmla="*/ 636997 h 1027928"/>
                  <a:gd name="connsiteX0-145" fmla="*/ 1489754 w 1541125"/>
                  <a:gd name="connsiteY0-146" fmla="*/ 636997 h 956391"/>
                  <a:gd name="connsiteX1-147" fmla="*/ 875923 w 1541125"/>
                  <a:gd name="connsiteY1-148" fmla="*/ 955697 h 956391"/>
                  <a:gd name="connsiteX2-149" fmla="*/ 0 w 1541125"/>
                  <a:gd name="connsiteY2-150" fmla="*/ 606175 h 956391"/>
                  <a:gd name="connsiteX3-151" fmla="*/ 174662 w 1541125"/>
                  <a:gd name="connsiteY3-152" fmla="*/ 174662 h 956391"/>
                  <a:gd name="connsiteX4-153" fmla="*/ 708918 w 1541125"/>
                  <a:gd name="connsiteY4-154" fmla="*/ 267128 h 956391"/>
                  <a:gd name="connsiteX5-155" fmla="*/ 1058239 w 1541125"/>
                  <a:gd name="connsiteY5-156" fmla="*/ 0 h 956391"/>
                  <a:gd name="connsiteX6-157" fmla="*/ 1541125 w 1541125"/>
                  <a:gd name="connsiteY6-158" fmla="*/ 380143 h 956391"/>
                  <a:gd name="connsiteX7-159" fmla="*/ 1489754 w 1541125"/>
                  <a:gd name="connsiteY7-160" fmla="*/ 636997 h 956391"/>
                  <a:gd name="connsiteX0-161" fmla="*/ 1489754 w 1541125"/>
                  <a:gd name="connsiteY0-162" fmla="*/ 636997 h 956391"/>
                  <a:gd name="connsiteX1-163" fmla="*/ 875923 w 1541125"/>
                  <a:gd name="connsiteY1-164" fmla="*/ 955697 h 956391"/>
                  <a:gd name="connsiteX2-165" fmla="*/ 0 w 1541125"/>
                  <a:gd name="connsiteY2-166" fmla="*/ 606175 h 956391"/>
                  <a:gd name="connsiteX3-167" fmla="*/ 174662 w 1541125"/>
                  <a:gd name="connsiteY3-168" fmla="*/ 174662 h 956391"/>
                  <a:gd name="connsiteX4-169" fmla="*/ 708918 w 1541125"/>
                  <a:gd name="connsiteY4-170" fmla="*/ 267128 h 956391"/>
                  <a:gd name="connsiteX5-171" fmla="*/ 1058239 w 1541125"/>
                  <a:gd name="connsiteY5-172" fmla="*/ 0 h 956391"/>
                  <a:gd name="connsiteX6-173" fmla="*/ 1541125 w 1541125"/>
                  <a:gd name="connsiteY6-174" fmla="*/ 380143 h 956391"/>
                  <a:gd name="connsiteX7-175" fmla="*/ 1489754 w 1541125"/>
                  <a:gd name="connsiteY7-176" fmla="*/ 636997 h 956391"/>
                  <a:gd name="connsiteX0-177" fmla="*/ 1489754 w 1541125"/>
                  <a:gd name="connsiteY0-178" fmla="*/ 636997 h 956391"/>
                  <a:gd name="connsiteX1-179" fmla="*/ 875923 w 1541125"/>
                  <a:gd name="connsiteY1-180" fmla="*/ 955697 h 956391"/>
                  <a:gd name="connsiteX2-181" fmla="*/ 0 w 1541125"/>
                  <a:gd name="connsiteY2-182" fmla="*/ 606175 h 956391"/>
                  <a:gd name="connsiteX3-183" fmla="*/ 198568 w 1541125"/>
                  <a:gd name="connsiteY3-184" fmla="*/ 180638 h 956391"/>
                  <a:gd name="connsiteX4-185" fmla="*/ 708918 w 1541125"/>
                  <a:gd name="connsiteY4-186" fmla="*/ 267128 h 956391"/>
                  <a:gd name="connsiteX5-187" fmla="*/ 1058239 w 1541125"/>
                  <a:gd name="connsiteY5-188" fmla="*/ 0 h 956391"/>
                  <a:gd name="connsiteX6-189" fmla="*/ 1541125 w 1541125"/>
                  <a:gd name="connsiteY6-190" fmla="*/ 380143 h 956391"/>
                  <a:gd name="connsiteX7-191" fmla="*/ 1489754 w 1541125"/>
                  <a:gd name="connsiteY7-192" fmla="*/ 636997 h 956391"/>
                  <a:gd name="connsiteX0-193" fmla="*/ 1447919 w 1499290"/>
                  <a:gd name="connsiteY0-194" fmla="*/ 636997 h 956391"/>
                  <a:gd name="connsiteX1-195" fmla="*/ 834088 w 1499290"/>
                  <a:gd name="connsiteY1-196" fmla="*/ 955697 h 956391"/>
                  <a:gd name="connsiteX2-197" fmla="*/ 0 w 1499290"/>
                  <a:gd name="connsiteY2-198" fmla="*/ 618128 h 956391"/>
                  <a:gd name="connsiteX3-199" fmla="*/ 156733 w 1499290"/>
                  <a:gd name="connsiteY3-200" fmla="*/ 180638 h 956391"/>
                  <a:gd name="connsiteX4-201" fmla="*/ 667083 w 1499290"/>
                  <a:gd name="connsiteY4-202" fmla="*/ 267128 h 956391"/>
                  <a:gd name="connsiteX5-203" fmla="*/ 1016404 w 1499290"/>
                  <a:gd name="connsiteY5-204" fmla="*/ 0 h 956391"/>
                  <a:gd name="connsiteX6-205" fmla="*/ 1499290 w 1499290"/>
                  <a:gd name="connsiteY6-206" fmla="*/ 380143 h 956391"/>
                  <a:gd name="connsiteX7-207" fmla="*/ 1447919 w 1499290"/>
                  <a:gd name="connsiteY7-208" fmla="*/ 636997 h 956391"/>
                  <a:gd name="connsiteX0-209" fmla="*/ 1447919 w 1499290"/>
                  <a:gd name="connsiteY0-210" fmla="*/ 702738 h 1022132"/>
                  <a:gd name="connsiteX1-211" fmla="*/ 834088 w 1499290"/>
                  <a:gd name="connsiteY1-212" fmla="*/ 1021438 h 1022132"/>
                  <a:gd name="connsiteX2-213" fmla="*/ 0 w 1499290"/>
                  <a:gd name="connsiteY2-214" fmla="*/ 683869 h 1022132"/>
                  <a:gd name="connsiteX3-215" fmla="*/ 156733 w 1499290"/>
                  <a:gd name="connsiteY3-216" fmla="*/ 246379 h 1022132"/>
                  <a:gd name="connsiteX4-217" fmla="*/ 667083 w 1499290"/>
                  <a:gd name="connsiteY4-218" fmla="*/ 332869 h 1022132"/>
                  <a:gd name="connsiteX5-219" fmla="*/ 986522 w 1499290"/>
                  <a:gd name="connsiteY5-220" fmla="*/ 0 h 1022132"/>
                  <a:gd name="connsiteX6-221" fmla="*/ 1499290 w 1499290"/>
                  <a:gd name="connsiteY6-222" fmla="*/ 445884 h 1022132"/>
                  <a:gd name="connsiteX7-223" fmla="*/ 1447919 w 1499290"/>
                  <a:gd name="connsiteY7-224" fmla="*/ 702738 h 1022132"/>
                  <a:gd name="connsiteX0-225" fmla="*/ 1447919 w 1499290"/>
                  <a:gd name="connsiteY0-226" fmla="*/ 702738 h 1022132"/>
                  <a:gd name="connsiteX1-227" fmla="*/ 834088 w 1499290"/>
                  <a:gd name="connsiteY1-228" fmla="*/ 1021438 h 1022132"/>
                  <a:gd name="connsiteX2-229" fmla="*/ 0 w 1499290"/>
                  <a:gd name="connsiteY2-230" fmla="*/ 683869 h 1022132"/>
                  <a:gd name="connsiteX3-231" fmla="*/ 156733 w 1499290"/>
                  <a:gd name="connsiteY3-232" fmla="*/ 246379 h 1022132"/>
                  <a:gd name="connsiteX4-233" fmla="*/ 595366 w 1499290"/>
                  <a:gd name="connsiteY4-234" fmla="*/ 302987 h 1022132"/>
                  <a:gd name="connsiteX5-235" fmla="*/ 986522 w 1499290"/>
                  <a:gd name="connsiteY5-236" fmla="*/ 0 h 1022132"/>
                  <a:gd name="connsiteX6-237" fmla="*/ 1499290 w 1499290"/>
                  <a:gd name="connsiteY6-238" fmla="*/ 445884 h 1022132"/>
                  <a:gd name="connsiteX7-239" fmla="*/ 1447919 w 1499290"/>
                  <a:gd name="connsiteY7-240" fmla="*/ 702738 h 1022132"/>
                  <a:gd name="connsiteX0-241" fmla="*/ 1447919 w 1499290"/>
                  <a:gd name="connsiteY0-242" fmla="*/ 702738 h 1022132"/>
                  <a:gd name="connsiteX1-243" fmla="*/ 834088 w 1499290"/>
                  <a:gd name="connsiteY1-244" fmla="*/ 1021438 h 1022132"/>
                  <a:gd name="connsiteX2-245" fmla="*/ 0 w 1499290"/>
                  <a:gd name="connsiteY2-246" fmla="*/ 683869 h 1022132"/>
                  <a:gd name="connsiteX3-247" fmla="*/ 156733 w 1499290"/>
                  <a:gd name="connsiteY3-248" fmla="*/ 246379 h 1022132"/>
                  <a:gd name="connsiteX4-249" fmla="*/ 529625 w 1499290"/>
                  <a:gd name="connsiteY4-250" fmla="*/ 261152 h 1022132"/>
                  <a:gd name="connsiteX5-251" fmla="*/ 986522 w 1499290"/>
                  <a:gd name="connsiteY5-252" fmla="*/ 0 h 1022132"/>
                  <a:gd name="connsiteX6-253" fmla="*/ 1499290 w 1499290"/>
                  <a:gd name="connsiteY6-254" fmla="*/ 445884 h 1022132"/>
                  <a:gd name="connsiteX7-255" fmla="*/ 1447919 w 1499290"/>
                  <a:gd name="connsiteY7-256" fmla="*/ 702738 h 1022132"/>
                  <a:gd name="connsiteX0-257" fmla="*/ 1447919 w 1499290"/>
                  <a:gd name="connsiteY0-258" fmla="*/ 726644 h 1046038"/>
                  <a:gd name="connsiteX1-259" fmla="*/ 834088 w 1499290"/>
                  <a:gd name="connsiteY1-260" fmla="*/ 1045344 h 1046038"/>
                  <a:gd name="connsiteX2-261" fmla="*/ 0 w 1499290"/>
                  <a:gd name="connsiteY2-262" fmla="*/ 707775 h 1046038"/>
                  <a:gd name="connsiteX3-263" fmla="*/ 156733 w 1499290"/>
                  <a:gd name="connsiteY3-264" fmla="*/ 270285 h 1046038"/>
                  <a:gd name="connsiteX4-265" fmla="*/ 529625 w 1499290"/>
                  <a:gd name="connsiteY4-266" fmla="*/ 285058 h 1046038"/>
                  <a:gd name="connsiteX5-267" fmla="*/ 956640 w 1499290"/>
                  <a:gd name="connsiteY5-268" fmla="*/ 0 h 1046038"/>
                  <a:gd name="connsiteX6-269" fmla="*/ 1499290 w 1499290"/>
                  <a:gd name="connsiteY6-270" fmla="*/ 469790 h 1046038"/>
                  <a:gd name="connsiteX7-271" fmla="*/ 1447919 w 1499290"/>
                  <a:gd name="connsiteY7-272" fmla="*/ 726644 h 1046038"/>
                  <a:gd name="connsiteX0-273" fmla="*/ 1447919 w 1499290"/>
                  <a:gd name="connsiteY0-274" fmla="*/ 726644 h 1046038"/>
                  <a:gd name="connsiteX1-275" fmla="*/ 834088 w 1499290"/>
                  <a:gd name="connsiteY1-276" fmla="*/ 1045344 h 1046038"/>
                  <a:gd name="connsiteX2-277" fmla="*/ 0 w 1499290"/>
                  <a:gd name="connsiteY2-278" fmla="*/ 707775 h 1046038"/>
                  <a:gd name="connsiteX3-279" fmla="*/ 156733 w 1499290"/>
                  <a:gd name="connsiteY3-280" fmla="*/ 270285 h 1046038"/>
                  <a:gd name="connsiteX4-281" fmla="*/ 565484 w 1499290"/>
                  <a:gd name="connsiteY4-282" fmla="*/ 297011 h 1046038"/>
                  <a:gd name="connsiteX5-283" fmla="*/ 956640 w 1499290"/>
                  <a:gd name="connsiteY5-284" fmla="*/ 0 h 1046038"/>
                  <a:gd name="connsiteX6-285" fmla="*/ 1499290 w 1499290"/>
                  <a:gd name="connsiteY6-286" fmla="*/ 469790 h 1046038"/>
                  <a:gd name="connsiteX7-287" fmla="*/ 1447919 w 1499290"/>
                  <a:gd name="connsiteY7-288" fmla="*/ 726644 h 1046038"/>
                  <a:gd name="connsiteX0-289" fmla="*/ 1447919 w 1499290"/>
                  <a:gd name="connsiteY0-290" fmla="*/ 726644 h 1046038"/>
                  <a:gd name="connsiteX1-291" fmla="*/ 834088 w 1499290"/>
                  <a:gd name="connsiteY1-292" fmla="*/ 1045344 h 1046038"/>
                  <a:gd name="connsiteX2-293" fmla="*/ 0 w 1499290"/>
                  <a:gd name="connsiteY2-294" fmla="*/ 707775 h 1046038"/>
                  <a:gd name="connsiteX3-295" fmla="*/ 240404 w 1499290"/>
                  <a:gd name="connsiteY3-296" fmla="*/ 282238 h 1046038"/>
                  <a:gd name="connsiteX4-297" fmla="*/ 565484 w 1499290"/>
                  <a:gd name="connsiteY4-298" fmla="*/ 297011 h 1046038"/>
                  <a:gd name="connsiteX5-299" fmla="*/ 956640 w 1499290"/>
                  <a:gd name="connsiteY5-300" fmla="*/ 0 h 1046038"/>
                  <a:gd name="connsiteX6-301" fmla="*/ 1499290 w 1499290"/>
                  <a:gd name="connsiteY6-302" fmla="*/ 469790 h 1046038"/>
                  <a:gd name="connsiteX7-303" fmla="*/ 1447919 w 1499290"/>
                  <a:gd name="connsiteY7-304" fmla="*/ 726644 h 1046038"/>
                  <a:gd name="connsiteX0-305" fmla="*/ 1400107 w 1451478"/>
                  <a:gd name="connsiteY0-306" fmla="*/ 726644 h 1046038"/>
                  <a:gd name="connsiteX1-307" fmla="*/ 786276 w 1451478"/>
                  <a:gd name="connsiteY1-308" fmla="*/ 1045344 h 1046038"/>
                  <a:gd name="connsiteX2-309" fmla="*/ 0 w 1451478"/>
                  <a:gd name="connsiteY2-310" fmla="*/ 713751 h 1046038"/>
                  <a:gd name="connsiteX3-311" fmla="*/ 192592 w 1451478"/>
                  <a:gd name="connsiteY3-312" fmla="*/ 282238 h 1046038"/>
                  <a:gd name="connsiteX4-313" fmla="*/ 517672 w 1451478"/>
                  <a:gd name="connsiteY4-314" fmla="*/ 297011 h 1046038"/>
                  <a:gd name="connsiteX5-315" fmla="*/ 908828 w 1451478"/>
                  <a:gd name="connsiteY5-316" fmla="*/ 0 h 1046038"/>
                  <a:gd name="connsiteX6-317" fmla="*/ 1451478 w 1451478"/>
                  <a:gd name="connsiteY6-318" fmla="*/ 469790 h 1046038"/>
                  <a:gd name="connsiteX7-319" fmla="*/ 1400107 w 1451478"/>
                  <a:gd name="connsiteY7-320" fmla="*/ 726644 h 1046038"/>
                  <a:gd name="connsiteX0-321" fmla="*/ 1400107 w 1451478"/>
                  <a:gd name="connsiteY0-322" fmla="*/ 870079 h 1189473"/>
                  <a:gd name="connsiteX1-323" fmla="*/ 786276 w 1451478"/>
                  <a:gd name="connsiteY1-324" fmla="*/ 1188779 h 1189473"/>
                  <a:gd name="connsiteX2-325" fmla="*/ 0 w 1451478"/>
                  <a:gd name="connsiteY2-326" fmla="*/ 857186 h 1189473"/>
                  <a:gd name="connsiteX3-327" fmla="*/ 192592 w 1451478"/>
                  <a:gd name="connsiteY3-328" fmla="*/ 425673 h 1189473"/>
                  <a:gd name="connsiteX4-329" fmla="*/ 517672 w 1451478"/>
                  <a:gd name="connsiteY4-330" fmla="*/ 440446 h 1189473"/>
                  <a:gd name="connsiteX5-331" fmla="*/ 627934 w 1451478"/>
                  <a:gd name="connsiteY5-332" fmla="*/ 0 h 1189473"/>
                  <a:gd name="connsiteX6-333" fmla="*/ 1451478 w 1451478"/>
                  <a:gd name="connsiteY6-334" fmla="*/ 613225 h 1189473"/>
                  <a:gd name="connsiteX7-335" fmla="*/ 1400107 w 1451478"/>
                  <a:gd name="connsiteY7-336" fmla="*/ 870079 h 1189473"/>
                  <a:gd name="connsiteX0-337" fmla="*/ 1382178 w 1433549"/>
                  <a:gd name="connsiteY0-338" fmla="*/ 870079 h 1189473"/>
                  <a:gd name="connsiteX1-339" fmla="*/ 768347 w 1433549"/>
                  <a:gd name="connsiteY1-340" fmla="*/ 1188779 h 1189473"/>
                  <a:gd name="connsiteX2-341" fmla="*/ 0 w 1433549"/>
                  <a:gd name="connsiteY2-342" fmla="*/ 857186 h 1189473"/>
                  <a:gd name="connsiteX3-343" fmla="*/ 174663 w 1433549"/>
                  <a:gd name="connsiteY3-344" fmla="*/ 425673 h 1189473"/>
                  <a:gd name="connsiteX4-345" fmla="*/ 499743 w 1433549"/>
                  <a:gd name="connsiteY4-346" fmla="*/ 440446 h 1189473"/>
                  <a:gd name="connsiteX5-347" fmla="*/ 610005 w 1433549"/>
                  <a:gd name="connsiteY5-348" fmla="*/ 0 h 1189473"/>
                  <a:gd name="connsiteX6-349" fmla="*/ 1433549 w 1433549"/>
                  <a:gd name="connsiteY6-350" fmla="*/ 613225 h 1189473"/>
                  <a:gd name="connsiteX7-351" fmla="*/ 1382178 w 1433549"/>
                  <a:gd name="connsiteY7-352" fmla="*/ 870079 h 1189473"/>
                  <a:gd name="connsiteX0-353" fmla="*/ 1382193 w 1433564"/>
                  <a:gd name="connsiteY0-354" fmla="*/ 870079 h 1189473"/>
                  <a:gd name="connsiteX1-355" fmla="*/ 768362 w 1433564"/>
                  <a:gd name="connsiteY1-356" fmla="*/ 1188779 h 1189473"/>
                  <a:gd name="connsiteX2-357" fmla="*/ 15 w 1433564"/>
                  <a:gd name="connsiteY2-358" fmla="*/ 857186 h 1189473"/>
                  <a:gd name="connsiteX3-359" fmla="*/ 174678 w 1433564"/>
                  <a:gd name="connsiteY3-360" fmla="*/ 425673 h 1189473"/>
                  <a:gd name="connsiteX4-361" fmla="*/ 499758 w 1433564"/>
                  <a:gd name="connsiteY4-362" fmla="*/ 440446 h 1189473"/>
                  <a:gd name="connsiteX5-363" fmla="*/ 610020 w 1433564"/>
                  <a:gd name="connsiteY5-364" fmla="*/ 0 h 1189473"/>
                  <a:gd name="connsiteX6-365" fmla="*/ 1433564 w 1433564"/>
                  <a:gd name="connsiteY6-366" fmla="*/ 613225 h 1189473"/>
                  <a:gd name="connsiteX7-367" fmla="*/ 1382193 w 1433564"/>
                  <a:gd name="connsiteY7-368" fmla="*/ 870079 h 1189473"/>
                  <a:gd name="connsiteX0-369" fmla="*/ 1382207 w 1433578"/>
                  <a:gd name="connsiteY0-370" fmla="*/ 870079 h 1189473"/>
                  <a:gd name="connsiteX1-371" fmla="*/ 768376 w 1433578"/>
                  <a:gd name="connsiteY1-372" fmla="*/ 1188779 h 1189473"/>
                  <a:gd name="connsiteX2-373" fmla="*/ 29 w 1433578"/>
                  <a:gd name="connsiteY2-374" fmla="*/ 857186 h 1189473"/>
                  <a:gd name="connsiteX3-375" fmla="*/ 174692 w 1433578"/>
                  <a:gd name="connsiteY3-376" fmla="*/ 425673 h 1189473"/>
                  <a:gd name="connsiteX4-377" fmla="*/ 499772 w 1433578"/>
                  <a:gd name="connsiteY4-378" fmla="*/ 440446 h 1189473"/>
                  <a:gd name="connsiteX5-379" fmla="*/ 610034 w 1433578"/>
                  <a:gd name="connsiteY5-380" fmla="*/ 0 h 1189473"/>
                  <a:gd name="connsiteX6-381" fmla="*/ 1433578 w 1433578"/>
                  <a:gd name="connsiteY6-382" fmla="*/ 613225 h 1189473"/>
                  <a:gd name="connsiteX7-383" fmla="*/ 1382207 w 1433578"/>
                  <a:gd name="connsiteY7-384" fmla="*/ 870079 h 1189473"/>
                  <a:gd name="connsiteX0-385" fmla="*/ 1352355 w 1403726"/>
                  <a:gd name="connsiteY0-386" fmla="*/ 870079 h 1189473"/>
                  <a:gd name="connsiteX1-387" fmla="*/ 738524 w 1403726"/>
                  <a:gd name="connsiteY1-388" fmla="*/ 1188779 h 1189473"/>
                  <a:gd name="connsiteX2-389" fmla="*/ 59 w 1403726"/>
                  <a:gd name="connsiteY2-390" fmla="*/ 869139 h 1189473"/>
                  <a:gd name="connsiteX3-391" fmla="*/ 144840 w 1403726"/>
                  <a:gd name="connsiteY3-392" fmla="*/ 425673 h 1189473"/>
                  <a:gd name="connsiteX4-393" fmla="*/ 469920 w 1403726"/>
                  <a:gd name="connsiteY4-394" fmla="*/ 440446 h 1189473"/>
                  <a:gd name="connsiteX5-395" fmla="*/ 580182 w 1403726"/>
                  <a:gd name="connsiteY5-396" fmla="*/ 0 h 1189473"/>
                  <a:gd name="connsiteX6-397" fmla="*/ 1403726 w 1403726"/>
                  <a:gd name="connsiteY6-398" fmla="*/ 613225 h 1189473"/>
                  <a:gd name="connsiteX7-399" fmla="*/ 1352355 w 1403726"/>
                  <a:gd name="connsiteY7-400" fmla="*/ 870079 h 1189473"/>
                  <a:gd name="connsiteX0-401" fmla="*/ 1367561 w 1418932"/>
                  <a:gd name="connsiteY0-402" fmla="*/ 870079 h 1189473"/>
                  <a:gd name="connsiteX1-403" fmla="*/ 753730 w 1418932"/>
                  <a:gd name="connsiteY1-404" fmla="*/ 1188779 h 1189473"/>
                  <a:gd name="connsiteX2-405" fmla="*/ 15265 w 1418932"/>
                  <a:gd name="connsiteY2-406" fmla="*/ 869139 h 1189473"/>
                  <a:gd name="connsiteX3-407" fmla="*/ 160046 w 1418932"/>
                  <a:gd name="connsiteY3-408" fmla="*/ 425673 h 1189473"/>
                  <a:gd name="connsiteX4-409" fmla="*/ 485126 w 1418932"/>
                  <a:gd name="connsiteY4-410" fmla="*/ 440446 h 1189473"/>
                  <a:gd name="connsiteX5-411" fmla="*/ 595388 w 1418932"/>
                  <a:gd name="connsiteY5-412" fmla="*/ 0 h 1189473"/>
                  <a:gd name="connsiteX6-413" fmla="*/ 1418932 w 1418932"/>
                  <a:gd name="connsiteY6-414" fmla="*/ 613225 h 1189473"/>
                  <a:gd name="connsiteX7-415" fmla="*/ 1367561 w 1418932"/>
                  <a:gd name="connsiteY7-416" fmla="*/ 870079 h 1189473"/>
                  <a:gd name="connsiteX0-417" fmla="*/ 1375441 w 1426812"/>
                  <a:gd name="connsiteY0-418" fmla="*/ 870079 h 1189473"/>
                  <a:gd name="connsiteX1-419" fmla="*/ 761610 w 1426812"/>
                  <a:gd name="connsiteY1-420" fmla="*/ 1188779 h 1189473"/>
                  <a:gd name="connsiteX2-421" fmla="*/ 23145 w 1426812"/>
                  <a:gd name="connsiteY2-422" fmla="*/ 869139 h 1189473"/>
                  <a:gd name="connsiteX3-423" fmla="*/ 120115 w 1426812"/>
                  <a:gd name="connsiteY3-424" fmla="*/ 407743 h 1189473"/>
                  <a:gd name="connsiteX4-425" fmla="*/ 493006 w 1426812"/>
                  <a:gd name="connsiteY4-426" fmla="*/ 440446 h 1189473"/>
                  <a:gd name="connsiteX5-427" fmla="*/ 603268 w 1426812"/>
                  <a:gd name="connsiteY5-428" fmla="*/ 0 h 1189473"/>
                  <a:gd name="connsiteX6-429" fmla="*/ 1426812 w 1426812"/>
                  <a:gd name="connsiteY6-430" fmla="*/ 613225 h 1189473"/>
                  <a:gd name="connsiteX7-431" fmla="*/ 1375441 w 1426812"/>
                  <a:gd name="connsiteY7-432" fmla="*/ 870079 h 1189473"/>
                  <a:gd name="connsiteX0-433" fmla="*/ 1371243 w 1422614"/>
                  <a:gd name="connsiteY0-434" fmla="*/ 870079 h 1189473"/>
                  <a:gd name="connsiteX1-435" fmla="*/ 757412 w 1422614"/>
                  <a:gd name="connsiteY1-436" fmla="*/ 1188779 h 1189473"/>
                  <a:gd name="connsiteX2-437" fmla="*/ 18947 w 1422614"/>
                  <a:gd name="connsiteY2-438" fmla="*/ 869139 h 1189473"/>
                  <a:gd name="connsiteX3-439" fmla="*/ 115917 w 1422614"/>
                  <a:gd name="connsiteY3-440" fmla="*/ 407743 h 1189473"/>
                  <a:gd name="connsiteX4-441" fmla="*/ 488808 w 1422614"/>
                  <a:gd name="connsiteY4-442" fmla="*/ 440446 h 1189473"/>
                  <a:gd name="connsiteX5-443" fmla="*/ 599070 w 1422614"/>
                  <a:gd name="connsiteY5-444" fmla="*/ 0 h 1189473"/>
                  <a:gd name="connsiteX6-445" fmla="*/ 1422614 w 1422614"/>
                  <a:gd name="connsiteY6-446" fmla="*/ 613225 h 1189473"/>
                  <a:gd name="connsiteX7-447" fmla="*/ 1371243 w 1422614"/>
                  <a:gd name="connsiteY7-448" fmla="*/ 870079 h 11894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422614" h="1189473">
                    <a:moveTo>
                      <a:pt x="1371243" y="870079"/>
                    </a:moveTo>
                    <a:cubicBezTo>
                      <a:pt x="1217130" y="1010492"/>
                      <a:pt x="993718" y="1202479"/>
                      <a:pt x="757412" y="1188779"/>
                    </a:cubicBezTo>
                    <a:cubicBezTo>
                      <a:pt x="423602" y="1090201"/>
                      <a:pt x="310921" y="985646"/>
                      <a:pt x="18947" y="869139"/>
                    </a:cubicBezTo>
                    <a:cubicBezTo>
                      <a:pt x="-30409" y="689442"/>
                      <a:pt x="21837" y="533651"/>
                      <a:pt x="115917" y="407743"/>
                    </a:cubicBezTo>
                    <a:lnTo>
                      <a:pt x="488808" y="440446"/>
                    </a:lnTo>
                    <a:lnTo>
                      <a:pt x="599070" y="0"/>
                    </a:lnTo>
                    <a:lnTo>
                      <a:pt x="1422614" y="613225"/>
                    </a:lnTo>
                    <a:lnTo>
                      <a:pt x="1371243" y="870079"/>
                    </a:lnTo>
                    <a:close/>
                  </a:path>
                </a:pathLst>
              </a:custGeom>
              <a:solidFill>
                <a:srgbClr val="F556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8" name="任意多边形 377"/>
              <p:cNvSpPr/>
              <p:nvPr>
                <p:custDataLst>
                  <p:tags r:id="rId37"/>
                </p:custDataLst>
              </p:nvPr>
            </p:nvSpPr>
            <p:spPr>
              <a:xfrm>
                <a:off x="3330895" y="1388382"/>
                <a:ext cx="580801" cy="397480"/>
              </a:xfrm>
              <a:custGeom>
                <a:avLst/>
                <a:gdLst>
                  <a:gd name="connsiteX0" fmla="*/ 556211 w 580801"/>
                  <a:gd name="connsiteY0" fmla="*/ 0 h 397480"/>
                  <a:gd name="connsiteX1" fmla="*/ 578669 w 580801"/>
                  <a:gd name="connsiteY1" fmla="*/ 27428 h 397480"/>
                  <a:gd name="connsiteX2" fmla="*/ 580801 w 580801"/>
                  <a:gd name="connsiteY2" fmla="*/ 42353 h 397480"/>
                  <a:gd name="connsiteX3" fmla="*/ 534184 w 580801"/>
                  <a:gd name="connsiteY3" fmla="*/ 109090 h 397480"/>
                  <a:gd name="connsiteX4" fmla="*/ 440926 w 580801"/>
                  <a:gd name="connsiteY4" fmla="*/ 252302 h 397480"/>
                  <a:gd name="connsiteX5" fmla="*/ 426208 w 580801"/>
                  <a:gd name="connsiteY5" fmla="*/ 272006 h 397480"/>
                  <a:gd name="connsiteX6" fmla="*/ 392482 w 580801"/>
                  <a:gd name="connsiteY6" fmla="*/ 272204 h 397480"/>
                  <a:gd name="connsiteX7" fmla="*/ 277823 w 580801"/>
                  <a:gd name="connsiteY7" fmla="*/ 270766 h 397480"/>
                  <a:gd name="connsiteX8" fmla="*/ 157053 w 580801"/>
                  <a:gd name="connsiteY8" fmla="*/ 316773 h 397480"/>
                  <a:gd name="connsiteX9" fmla="*/ 118594 w 580801"/>
                  <a:gd name="connsiteY9" fmla="*/ 367453 h 397480"/>
                  <a:gd name="connsiteX10" fmla="*/ 99988 w 580801"/>
                  <a:gd name="connsiteY10" fmla="*/ 397480 h 397480"/>
                  <a:gd name="connsiteX11" fmla="*/ 93026 w 580801"/>
                  <a:gd name="connsiteY11" fmla="*/ 388187 h 397480"/>
                  <a:gd name="connsiteX12" fmla="*/ 0 w 580801"/>
                  <a:gd name="connsiteY12" fmla="*/ 234844 h 39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0801" h="397480">
                    <a:moveTo>
                      <a:pt x="556211" y="0"/>
                    </a:moveTo>
                    <a:lnTo>
                      <a:pt x="578669" y="27428"/>
                    </a:lnTo>
                    <a:lnTo>
                      <a:pt x="580801" y="42353"/>
                    </a:lnTo>
                    <a:lnTo>
                      <a:pt x="534184" y="109090"/>
                    </a:lnTo>
                    <a:cubicBezTo>
                      <a:pt x="503098" y="156827"/>
                      <a:pt x="472946" y="204845"/>
                      <a:pt x="440926" y="252302"/>
                    </a:cubicBezTo>
                    <a:lnTo>
                      <a:pt x="426208" y="272006"/>
                    </a:lnTo>
                    <a:lnTo>
                      <a:pt x="392482" y="272204"/>
                    </a:lnTo>
                    <a:cubicBezTo>
                      <a:pt x="349949" y="270287"/>
                      <a:pt x="306578" y="265974"/>
                      <a:pt x="277823" y="270766"/>
                    </a:cubicBezTo>
                    <a:cubicBezTo>
                      <a:pt x="220314" y="280351"/>
                      <a:pt x="189642" y="290894"/>
                      <a:pt x="157053" y="316773"/>
                    </a:cubicBezTo>
                    <a:cubicBezTo>
                      <a:pt x="140759" y="329713"/>
                      <a:pt x="129497" y="347924"/>
                      <a:pt x="118594" y="367453"/>
                    </a:cubicBezTo>
                    <a:lnTo>
                      <a:pt x="99988" y="397480"/>
                    </a:lnTo>
                    <a:lnTo>
                      <a:pt x="93026" y="388187"/>
                    </a:lnTo>
                    <a:cubicBezTo>
                      <a:pt x="57536" y="337073"/>
                      <a:pt x="25033" y="282970"/>
                      <a:pt x="0" y="234844"/>
                    </a:cubicBezTo>
                    <a:close/>
                  </a:path>
                </a:pathLst>
              </a:custGeom>
              <a:solidFill>
                <a:srgbClr val="A8A6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9" name="任意多边形 378"/>
              <p:cNvSpPr/>
              <p:nvPr>
                <p:custDataLst>
                  <p:tags r:id="rId38"/>
                </p:custDataLst>
              </p:nvPr>
            </p:nvSpPr>
            <p:spPr>
              <a:xfrm>
                <a:off x="4834964" y="3287059"/>
                <a:ext cx="340659" cy="430306"/>
              </a:xfrm>
              <a:custGeom>
                <a:avLst/>
                <a:gdLst>
                  <a:gd name="connsiteX0" fmla="*/ 233082 w 328706"/>
                  <a:gd name="connsiteY0" fmla="*/ 0 h 430306"/>
                  <a:gd name="connsiteX1" fmla="*/ 0 w 328706"/>
                  <a:gd name="connsiteY1" fmla="*/ 334682 h 430306"/>
                  <a:gd name="connsiteX2" fmla="*/ 71717 w 328706"/>
                  <a:gd name="connsiteY2" fmla="*/ 430306 h 430306"/>
                  <a:gd name="connsiteX3" fmla="*/ 328706 w 328706"/>
                  <a:gd name="connsiteY3" fmla="*/ 65741 h 430306"/>
                  <a:gd name="connsiteX4" fmla="*/ 233082 w 328706"/>
                  <a:gd name="connsiteY4" fmla="*/ 0 h 430306"/>
                  <a:gd name="connsiteX0-1" fmla="*/ 245035 w 340659"/>
                  <a:gd name="connsiteY0-2" fmla="*/ 0 h 430306"/>
                  <a:gd name="connsiteX1-3" fmla="*/ 0 w 340659"/>
                  <a:gd name="connsiteY1-4" fmla="*/ 412376 h 430306"/>
                  <a:gd name="connsiteX2-5" fmla="*/ 83670 w 340659"/>
                  <a:gd name="connsiteY2-6" fmla="*/ 430306 h 430306"/>
                  <a:gd name="connsiteX3-7" fmla="*/ 340659 w 340659"/>
                  <a:gd name="connsiteY3-8" fmla="*/ 65741 h 430306"/>
                  <a:gd name="connsiteX4-9" fmla="*/ 245035 w 340659"/>
                  <a:gd name="connsiteY4-10" fmla="*/ 0 h 430306"/>
                  <a:gd name="connsiteX0-11" fmla="*/ 245035 w 340659"/>
                  <a:gd name="connsiteY0-12" fmla="*/ 0 h 430306"/>
                  <a:gd name="connsiteX1-13" fmla="*/ 0 w 340659"/>
                  <a:gd name="connsiteY1-14" fmla="*/ 412376 h 430306"/>
                  <a:gd name="connsiteX2-15" fmla="*/ 83670 w 340659"/>
                  <a:gd name="connsiteY2-16" fmla="*/ 430306 h 430306"/>
                  <a:gd name="connsiteX3-17" fmla="*/ 340659 w 340659"/>
                  <a:gd name="connsiteY3-18" fmla="*/ 65741 h 430306"/>
                  <a:gd name="connsiteX4-19" fmla="*/ 245035 w 340659"/>
                  <a:gd name="connsiteY4-20" fmla="*/ 0 h 430306"/>
                  <a:gd name="connsiteX0-21" fmla="*/ 245035 w 340659"/>
                  <a:gd name="connsiteY0-22" fmla="*/ 0 h 430306"/>
                  <a:gd name="connsiteX1-23" fmla="*/ 0 w 340659"/>
                  <a:gd name="connsiteY1-24" fmla="*/ 412376 h 430306"/>
                  <a:gd name="connsiteX2-25" fmla="*/ 83670 w 340659"/>
                  <a:gd name="connsiteY2-26" fmla="*/ 430306 h 430306"/>
                  <a:gd name="connsiteX3-27" fmla="*/ 340659 w 340659"/>
                  <a:gd name="connsiteY3-28" fmla="*/ 65741 h 430306"/>
                  <a:gd name="connsiteX4-29" fmla="*/ 245035 w 340659"/>
                  <a:gd name="connsiteY4-30" fmla="*/ 0 h 430306"/>
                  <a:gd name="connsiteX0-31" fmla="*/ 245035 w 340659"/>
                  <a:gd name="connsiteY0-32" fmla="*/ 0 h 430306"/>
                  <a:gd name="connsiteX1-33" fmla="*/ 0 w 340659"/>
                  <a:gd name="connsiteY1-34" fmla="*/ 412376 h 430306"/>
                  <a:gd name="connsiteX2-35" fmla="*/ 83670 w 340659"/>
                  <a:gd name="connsiteY2-36" fmla="*/ 430306 h 430306"/>
                  <a:gd name="connsiteX3-37" fmla="*/ 340659 w 340659"/>
                  <a:gd name="connsiteY3-38" fmla="*/ 65741 h 430306"/>
                  <a:gd name="connsiteX4-39" fmla="*/ 245035 w 340659"/>
                  <a:gd name="connsiteY4-40" fmla="*/ 0 h 430306"/>
                  <a:gd name="connsiteX0-41" fmla="*/ 245035 w 340659"/>
                  <a:gd name="connsiteY0-42" fmla="*/ 0 h 430306"/>
                  <a:gd name="connsiteX1-43" fmla="*/ 0 w 340659"/>
                  <a:gd name="connsiteY1-44" fmla="*/ 412376 h 430306"/>
                  <a:gd name="connsiteX2-45" fmla="*/ 83670 w 340659"/>
                  <a:gd name="connsiteY2-46" fmla="*/ 430306 h 430306"/>
                  <a:gd name="connsiteX3-47" fmla="*/ 340659 w 340659"/>
                  <a:gd name="connsiteY3-48" fmla="*/ 65741 h 430306"/>
                  <a:gd name="connsiteX4-49" fmla="*/ 245035 w 340659"/>
                  <a:gd name="connsiteY4-50" fmla="*/ 0 h 4303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40659" h="430306">
                    <a:moveTo>
                      <a:pt x="245035" y="0"/>
                    </a:moveTo>
                    <a:cubicBezTo>
                      <a:pt x="109569" y="119530"/>
                      <a:pt x="33866" y="161364"/>
                      <a:pt x="0" y="412376"/>
                    </a:cubicBezTo>
                    <a:lnTo>
                      <a:pt x="83670" y="430306"/>
                    </a:lnTo>
                    <a:cubicBezTo>
                      <a:pt x="157380" y="260972"/>
                      <a:pt x="201208" y="193239"/>
                      <a:pt x="340659" y="65741"/>
                    </a:cubicBezTo>
                    <a:lnTo>
                      <a:pt x="245035" y="0"/>
                    </a:lnTo>
                    <a:close/>
                  </a:path>
                </a:pathLst>
              </a:custGeom>
              <a:solidFill>
                <a:srgbClr val="FEDA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0" name="任意多边形 379"/>
              <p:cNvSpPr/>
              <p:nvPr>
                <p:custDataLst>
                  <p:tags r:id="rId39"/>
                </p:custDataLst>
              </p:nvPr>
            </p:nvSpPr>
            <p:spPr>
              <a:xfrm>
                <a:off x="3427507" y="3935507"/>
                <a:ext cx="851933" cy="870705"/>
              </a:xfrm>
              <a:custGeom>
                <a:avLst/>
                <a:gdLst>
                  <a:gd name="connsiteX0" fmla="*/ 209177 w 851933"/>
                  <a:gd name="connsiteY0" fmla="*/ 0 h 870705"/>
                  <a:gd name="connsiteX1" fmla="*/ 587948 w 851933"/>
                  <a:gd name="connsiteY1" fmla="*/ 65874 h 870705"/>
                  <a:gd name="connsiteX2" fmla="*/ 638152 w 851933"/>
                  <a:gd name="connsiteY2" fmla="*/ 103257 h 870705"/>
                  <a:gd name="connsiteX3" fmla="*/ 851933 w 851933"/>
                  <a:gd name="connsiteY3" fmla="*/ 509439 h 870705"/>
                  <a:gd name="connsiteX4" fmla="*/ 843558 w 851933"/>
                  <a:gd name="connsiteY4" fmla="*/ 551311 h 870705"/>
                  <a:gd name="connsiteX5" fmla="*/ 229727 w 851933"/>
                  <a:gd name="connsiteY5" fmla="*/ 870011 h 870705"/>
                  <a:gd name="connsiteX6" fmla="*/ 192520 w 851933"/>
                  <a:gd name="connsiteY6" fmla="*/ 858019 h 870705"/>
                  <a:gd name="connsiteX7" fmla="*/ 0 w 851933"/>
                  <a:gd name="connsiteY7" fmla="*/ 59765 h 870705"/>
                  <a:gd name="connsiteX0-1" fmla="*/ 209177 w 851933"/>
                  <a:gd name="connsiteY0-2" fmla="*/ 0 h 870705"/>
                  <a:gd name="connsiteX1-3" fmla="*/ 587948 w 851933"/>
                  <a:gd name="connsiteY1-4" fmla="*/ 65874 h 870705"/>
                  <a:gd name="connsiteX2-5" fmla="*/ 638152 w 851933"/>
                  <a:gd name="connsiteY2-6" fmla="*/ 103257 h 870705"/>
                  <a:gd name="connsiteX3-7" fmla="*/ 851933 w 851933"/>
                  <a:gd name="connsiteY3-8" fmla="*/ 509439 h 870705"/>
                  <a:gd name="connsiteX4-9" fmla="*/ 843558 w 851933"/>
                  <a:gd name="connsiteY4-10" fmla="*/ 551311 h 870705"/>
                  <a:gd name="connsiteX5-11" fmla="*/ 229727 w 851933"/>
                  <a:gd name="connsiteY5-12" fmla="*/ 870011 h 870705"/>
                  <a:gd name="connsiteX6-13" fmla="*/ 192520 w 851933"/>
                  <a:gd name="connsiteY6-14" fmla="*/ 858019 h 870705"/>
                  <a:gd name="connsiteX7-15" fmla="*/ 0 w 851933"/>
                  <a:gd name="connsiteY7-16" fmla="*/ 59765 h 870705"/>
                  <a:gd name="connsiteX8" fmla="*/ 209177 w 851933"/>
                  <a:gd name="connsiteY8" fmla="*/ 0 h 870705"/>
                  <a:gd name="connsiteX0-17" fmla="*/ 209177 w 851933"/>
                  <a:gd name="connsiteY0-18" fmla="*/ 0 h 870705"/>
                  <a:gd name="connsiteX1-19" fmla="*/ 587948 w 851933"/>
                  <a:gd name="connsiteY1-20" fmla="*/ 65874 h 870705"/>
                  <a:gd name="connsiteX2-21" fmla="*/ 638152 w 851933"/>
                  <a:gd name="connsiteY2-22" fmla="*/ 103257 h 870705"/>
                  <a:gd name="connsiteX3-23" fmla="*/ 851933 w 851933"/>
                  <a:gd name="connsiteY3-24" fmla="*/ 509439 h 870705"/>
                  <a:gd name="connsiteX4-25" fmla="*/ 843558 w 851933"/>
                  <a:gd name="connsiteY4-26" fmla="*/ 551311 h 870705"/>
                  <a:gd name="connsiteX5-27" fmla="*/ 229727 w 851933"/>
                  <a:gd name="connsiteY5-28" fmla="*/ 870011 h 870705"/>
                  <a:gd name="connsiteX6-29" fmla="*/ 192520 w 851933"/>
                  <a:gd name="connsiteY6-30" fmla="*/ 858019 h 870705"/>
                  <a:gd name="connsiteX7-31" fmla="*/ 0 w 851933"/>
                  <a:gd name="connsiteY7-32" fmla="*/ 59765 h 870705"/>
                  <a:gd name="connsiteX8-33" fmla="*/ 209177 w 851933"/>
                  <a:gd name="connsiteY8-34" fmla="*/ 0 h 8707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33" y="connsiteY8-34"/>
                  </a:cxn>
                </a:cxnLst>
                <a:rect l="l" t="t" r="r" b="b"/>
                <a:pathLst>
                  <a:path w="851933" h="870705">
                    <a:moveTo>
                      <a:pt x="209177" y="0"/>
                    </a:moveTo>
                    <a:lnTo>
                      <a:pt x="587948" y="65874"/>
                    </a:lnTo>
                    <a:lnTo>
                      <a:pt x="638152" y="103257"/>
                    </a:lnTo>
                    <a:lnTo>
                      <a:pt x="851933" y="509439"/>
                    </a:lnTo>
                    <a:lnTo>
                      <a:pt x="843558" y="551311"/>
                    </a:lnTo>
                    <a:cubicBezTo>
                      <a:pt x="689445" y="691724"/>
                      <a:pt x="466033" y="883711"/>
                      <a:pt x="229727" y="870011"/>
                    </a:cubicBezTo>
                    <a:lnTo>
                      <a:pt x="192520" y="858019"/>
                    </a:lnTo>
                    <a:cubicBezTo>
                      <a:pt x="176158" y="627793"/>
                      <a:pt x="141867" y="451356"/>
                      <a:pt x="0" y="59765"/>
                    </a:cubicBezTo>
                    <a:lnTo>
                      <a:pt x="209177" y="0"/>
                    </a:lnTo>
                    <a:close/>
                  </a:path>
                </a:pathLst>
              </a:custGeom>
              <a:solidFill>
                <a:srgbClr val="AA3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1" name="任意多边形 380"/>
              <p:cNvSpPr/>
              <p:nvPr>
                <p:custDataLst>
                  <p:tags r:id="rId40"/>
                </p:custDataLst>
              </p:nvPr>
            </p:nvSpPr>
            <p:spPr>
              <a:xfrm>
                <a:off x="3230984" y="531991"/>
                <a:ext cx="1561366" cy="1207757"/>
              </a:xfrm>
              <a:custGeom>
                <a:avLst/>
                <a:gdLst>
                  <a:gd name="connsiteX0" fmla="*/ 0 w 1033976"/>
                  <a:gd name="connsiteY0" fmla="*/ 773723 h 773723"/>
                  <a:gd name="connsiteX1" fmla="*/ 42203 w 1033976"/>
                  <a:gd name="connsiteY1" fmla="*/ 640080 h 773723"/>
                  <a:gd name="connsiteX2" fmla="*/ 28136 w 1033976"/>
                  <a:gd name="connsiteY2" fmla="*/ 316523 h 773723"/>
                  <a:gd name="connsiteX3" fmla="*/ 267286 w 1033976"/>
                  <a:gd name="connsiteY3" fmla="*/ 42203 h 773723"/>
                  <a:gd name="connsiteX4" fmla="*/ 618979 w 1033976"/>
                  <a:gd name="connsiteY4" fmla="*/ 0 h 773723"/>
                  <a:gd name="connsiteX5" fmla="*/ 837028 w 1033976"/>
                  <a:gd name="connsiteY5" fmla="*/ 154745 h 773723"/>
                  <a:gd name="connsiteX6" fmla="*/ 928468 w 1033976"/>
                  <a:gd name="connsiteY6" fmla="*/ 337625 h 773723"/>
                  <a:gd name="connsiteX7" fmla="*/ 1033976 w 1033976"/>
                  <a:gd name="connsiteY7" fmla="*/ 386862 h 773723"/>
                  <a:gd name="connsiteX8" fmla="*/ 0 w 1033976"/>
                  <a:gd name="connsiteY8" fmla="*/ 773723 h 773723"/>
                  <a:gd name="connsiteX0-1" fmla="*/ 0 w 1033976"/>
                  <a:gd name="connsiteY0-2" fmla="*/ 773723 h 773723"/>
                  <a:gd name="connsiteX1-3" fmla="*/ 42203 w 1033976"/>
                  <a:gd name="connsiteY1-4" fmla="*/ 640080 h 773723"/>
                  <a:gd name="connsiteX2-5" fmla="*/ 28136 w 1033976"/>
                  <a:gd name="connsiteY2-6" fmla="*/ 316523 h 773723"/>
                  <a:gd name="connsiteX3-7" fmla="*/ 267286 w 1033976"/>
                  <a:gd name="connsiteY3-8" fmla="*/ 42203 h 773723"/>
                  <a:gd name="connsiteX4-9" fmla="*/ 618979 w 1033976"/>
                  <a:gd name="connsiteY4-10" fmla="*/ 0 h 773723"/>
                  <a:gd name="connsiteX5-11" fmla="*/ 837028 w 1033976"/>
                  <a:gd name="connsiteY5-12" fmla="*/ 154745 h 773723"/>
                  <a:gd name="connsiteX6-13" fmla="*/ 928468 w 1033976"/>
                  <a:gd name="connsiteY6-14" fmla="*/ 337625 h 773723"/>
                  <a:gd name="connsiteX7-15" fmla="*/ 1033976 w 1033976"/>
                  <a:gd name="connsiteY7-16" fmla="*/ 386862 h 773723"/>
                  <a:gd name="connsiteX8-17" fmla="*/ 0 w 1033976"/>
                  <a:gd name="connsiteY8-18" fmla="*/ 773723 h 773723"/>
                  <a:gd name="connsiteX0-19" fmla="*/ 0 w 1033976"/>
                  <a:gd name="connsiteY0-20" fmla="*/ 773723 h 773723"/>
                  <a:gd name="connsiteX1-21" fmla="*/ 42203 w 1033976"/>
                  <a:gd name="connsiteY1-22" fmla="*/ 640080 h 773723"/>
                  <a:gd name="connsiteX2-23" fmla="*/ 28136 w 1033976"/>
                  <a:gd name="connsiteY2-24" fmla="*/ 316523 h 773723"/>
                  <a:gd name="connsiteX3-25" fmla="*/ 267286 w 1033976"/>
                  <a:gd name="connsiteY3-26" fmla="*/ 42203 h 773723"/>
                  <a:gd name="connsiteX4-27" fmla="*/ 618979 w 1033976"/>
                  <a:gd name="connsiteY4-28" fmla="*/ 0 h 773723"/>
                  <a:gd name="connsiteX5-29" fmla="*/ 837028 w 1033976"/>
                  <a:gd name="connsiteY5-30" fmla="*/ 154745 h 773723"/>
                  <a:gd name="connsiteX6-31" fmla="*/ 928468 w 1033976"/>
                  <a:gd name="connsiteY6-32" fmla="*/ 337625 h 773723"/>
                  <a:gd name="connsiteX7-33" fmla="*/ 1033976 w 1033976"/>
                  <a:gd name="connsiteY7-34" fmla="*/ 386862 h 773723"/>
                  <a:gd name="connsiteX8-35" fmla="*/ 0 w 1033976"/>
                  <a:gd name="connsiteY8-36" fmla="*/ 773723 h 773723"/>
                  <a:gd name="connsiteX0-37" fmla="*/ 0 w 1033976"/>
                  <a:gd name="connsiteY0-38" fmla="*/ 773723 h 773723"/>
                  <a:gd name="connsiteX1-39" fmla="*/ 42203 w 1033976"/>
                  <a:gd name="connsiteY1-40" fmla="*/ 640080 h 773723"/>
                  <a:gd name="connsiteX2-41" fmla="*/ 28136 w 1033976"/>
                  <a:gd name="connsiteY2-42" fmla="*/ 316523 h 773723"/>
                  <a:gd name="connsiteX3-43" fmla="*/ 267286 w 1033976"/>
                  <a:gd name="connsiteY3-44" fmla="*/ 42203 h 773723"/>
                  <a:gd name="connsiteX4-45" fmla="*/ 618979 w 1033976"/>
                  <a:gd name="connsiteY4-46" fmla="*/ 0 h 773723"/>
                  <a:gd name="connsiteX5-47" fmla="*/ 837028 w 1033976"/>
                  <a:gd name="connsiteY5-48" fmla="*/ 154745 h 773723"/>
                  <a:gd name="connsiteX6-49" fmla="*/ 928468 w 1033976"/>
                  <a:gd name="connsiteY6-50" fmla="*/ 337625 h 773723"/>
                  <a:gd name="connsiteX7-51" fmla="*/ 1033976 w 1033976"/>
                  <a:gd name="connsiteY7-52" fmla="*/ 386862 h 773723"/>
                  <a:gd name="connsiteX8-53" fmla="*/ 0 w 1033976"/>
                  <a:gd name="connsiteY8-54" fmla="*/ 773723 h 773723"/>
                  <a:gd name="connsiteX0-55" fmla="*/ 0 w 1033976"/>
                  <a:gd name="connsiteY0-56" fmla="*/ 779889 h 779889"/>
                  <a:gd name="connsiteX1-57" fmla="*/ 42203 w 1033976"/>
                  <a:gd name="connsiteY1-58" fmla="*/ 646246 h 779889"/>
                  <a:gd name="connsiteX2-59" fmla="*/ 28136 w 1033976"/>
                  <a:gd name="connsiteY2-60" fmla="*/ 322689 h 779889"/>
                  <a:gd name="connsiteX3-61" fmla="*/ 267286 w 1033976"/>
                  <a:gd name="connsiteY3-62" fmla="*/ 48369 h 779889"/>
                  <a:gd name="connsiteX4-63" fmla="*/ 618979 w 1033976"/>
                  <a:gd name="connsiteY4-64" fmla="*/ 6166 h 779889"/>
                  <a:gd name="connsiteX5-65" fmla="*/ 837028 w 1033976"/>
                  <a:gd name="connsiteY5-66" fmla="*/ 160911 h 779889"/>
                  <a:gd name="connsiteX6-67" fmla="*/ 928468 w 1033976"/>
                  <a:gd name="connsiteY6-68" fmla="*/ 343791 h 779889"/>
                  <a:gd name="connsiteX7-69" fmla="*/ 1033976 w 1033976"/>
                  <a:gd name="connsiteY7-70" fmla="*/ 393028 h 779889"/>
                  <a:gd name="connsiteX8-71" fmla="*/ 0 w 1033976"/>
                  <a:gd name="connsiteY8-72" fmla="*/ 779889 h 779889"/>
                  <a:gd name="connsiteX0-73" fmla="*/ 0 w 1033976"/>
                  <a:gd name="connsiteY0-74" fmla="*/ 783074 h 783074"/>
                  <a:gd name="connsiteX1-75" fmla="*/ 42203 w 1033976"/>
                  <a:gd name="connsiteY1-76" fmla="*/ 649431 h 783074"/>
                  <a:gd name="connsiteX2-77" fmla="*/ 28136 w 1033976"/>
                  <a:gd name="connsiteY2-78" fmla="*/ 325874 h 783074"/>
                  <a:gd name="connsiteX3-79" fmla="*/ 267286 w 1033976"/>
                  <a:gd name="connsiteY3-80" fmla="*/ 51554 h 783074"/>
                  <a:gd name="connsiteX4-81" fmla="*/ 618979 w 1033976"/>
                  <a:gd name="connsiteY4-82" fmla="*/ 9351 h 783074"/>
                  <a:gd name="connsiteX5-83" fmla="*/ 837028 w 1033976"/>
                  <a:gd name="connsiteY5-84" fmla="*/ 164096 h 783074"/>
                  <a:gd name="connsiteX6-85" fmla="*/ 928468 w 1033976"/>
                  <a:gd name="connsiteY6-86" fmla="*/ 346976 h 783074"/>
                  <a:gd name="connsiteX7-87" fmla="*/ 1033976 w 1033976"/>
                  <a:gd name="connsiteY7-88" fmla="*/ 396213 h 783074"/>
                  <a:gd name="connsiteX8-89" fmla="*/ 0 w 1033976"/>
                  <a:gd name="connsiteY8-90" fmla="*/ 783074 h 783074"/>
                  <a:gd name="connsiteX0-91" fmla="*/ 0 w 1033976"/>
                  <a:gd name="connsiteY0-92" fmla="*/ 783074 h 783074"/>
                  <a:gd name="connsiteX1-93" fmla="*/ 42203 w 1033976"/>
                  <a:gd name="connsiteY1-94" fmla="*/ 649431 h 783074"/>
                  <a:gd name="connsiteX2-95" fmla="*/ 28136 w 1033976"/>
                  <a:gd name="connsiteY2-96" fmla="*/ 325874 h 783074"/>
                  <a:gd name="connsiteX3-97" fmla="*/ 267286 w 1033976"/>
                  <a:gd name="connsiteY3-98" fmla="*/ 51554 h 783074"/>
                  <a:gd name="connsiteX4-99" fmla="*/ 618979 w 1033976"/>
                  <a:gd name="connsiteY4-100" fmla="*/ 9351 h 783074"/>
                  <a:gd name="connsiteX5-101" fmla="*/ 837028 w 1033976"/>
                  <a:gd name="connsiteY5-102" fmla="*/ 164096 h 783074"/>
                  <a:gd name="connsiteX6-103" fmla="*/ 928468 w 1033976"/>
                  <a:gd name="connsiteY6-104" fmla="*/ 346976 h 783074"/>
                  <a:gd name="connsiteX7-105" fmla="*/ 1033976 w 1033976"/>
                  <a:gd name="connsiteY7-106" fmla="*/ 396213 h 783074"/>
                  <a:gd name="connsiteX8-107" fmla="*/ 0 w 1033976"/>
                  <a:gd name="connsiteY8-108" fmla="*/ 783074 h 783074"/>
                  <a:gd name="connsiteX0-109" fmla="*/ 0 w 1033976"/>
                  <a:gd name="connsiteY0-110" fmla="*/ 788242 h 788242"/>
                  <a:gd name="connsiteX1-111" fmla="*/ 42203 w 1033976"/>
                  <a:gd name="connsiteY1-112" fmla="*/ 654599 h 788242"/>
                  <a:gd name="connsiteX2-113" fmla="*/ 28136 w 1033976"/>
                  <a:gd name="connsiteY2-114" fmla="*/ 331042 h 788242"/>
                  <a:gd name="connsiteX3-115" fmla="*/ 255412 w 1033976"/>
                  <a:gd name="connsiteY3-116" fmla="*/ 44849 h 788242"/>
                  <a:gd name="connsiteX4-117" fmla="*/ 618979 w 1033976"/>
                  <a:gd name="connsiteY4-118" fmla="*/ 14519 h 788242"/>
                  <a:gd name="connsiteX5-119" fmla="*/ 837028 w 1033976"/>
                  <a:gd name="connsiteY5-120" fmla="*/ 169264 h 788242"/>
                  <a:gd name="connsiteX6-121" fmla="*/ 928468 w 1033976"/>
                  <a:gd name="connsiteY6-122" fmla="*/ 352144 h 788242"/>
                  <a:gd name="connsiteX7-123" fmla="*/ 1033976 w 1033976"/>
                  <a:gd name="connsiteY7-124" fmla="*/ 401381 h 788242"/>
                  <a:gd name="connsiteX8-125" fmla="*/ 0 w 1033976"/>
                  <a:gd name="connsiteY8-126" fmla="*/ 788242 h 788242"/>
                  <a:gd name="connsiteX0-127" fmla="*/ 0 w 1033976"/>
                  <a:gd name="connsiteY0-128" fmla="*/ 788242 h 788242"/>
                  <a:gd name="connsiteX1-129" fmla="*/ 42203 w 1033976"/>
                  <a:gd name="connsiteY1-130" fmla="*/ 654599 h 788242"/>
                  <a:gd name="connsiteX2-131" fmla="*/ 28136 w 1033976"/>
                  <a:gd name="connsiteY2-132" fmla="*/ 331042 h 788242"/>
                  <a:gd name="connsiteX3-133" fmla="*/ 255412 w 1033976"/>
                  <a:gd name="connsiteY3-134" fmla="*/ 44849 h 788242"/>
                  <a:gd name="connsiteX4-135" fmla="*/ 618979 w 1033976"/>
                  <a:gd name="connsiteY4-136" fmla="*/ 14519 h 788242"/>
                  <a:gd name="connsiteX5-137" fmla="*/ 837028 w 1033976"/>
                  <a:gd name="connsiteY5-138" fmla="*/ 169264 h 788242"/>
                  <a:gd name="connsiteX6-139" fmla="*/ 928468 w 1033976"/>
                  <a:gd name="connsiteY6-140" fmla="*/ 352144 h 788242"/>
                  <a:gd name="connsiteX7-141" fmla="*/ 1033976 w 1033976"/>
                  <a:gd name="connsiteY7-142" fmla="*/ 401381 h 788242"/>
                  <a:gd name="connsiteX8-143" fmla="*/ 0 w 1033976"/>
                  <a:gd name="connsiteY8-144" fmla="*/ 788242 h 788242"/>
                  <a:gd name="connsiteX0-145" fmla="*/ 0 w 1033976"/>
                  <a:gd name="connsiteY0-146" fmla="*/ 788242 h 788242"/>
                  <a:gd name="connsiteX1-147" fmla="*/ 42203 w 1033976"/>
                  <a:gd name="connsiteY1-148" fmla="*/ 654599 h 788242"/>
                  <a:gd name="connsiteX2-149" fmla="*/ 28136 w 1033976"/>
                  <a:gd name="connsiteY2-150" fmla="*/ 331042 h 788242"/>
                  <a:gd name="connsiteX3-151" fmla="*/ 255412 w 1033976"/>
                  <a:gd name="connsiteY3-152" fmla="*/ 44849 h 788242"/>
                  <a:gd name="connsiteX4-153" fmla="*/ 618979 w 1033976"/>
                  <a:gd name="connsiteY4-154" fmla="*/ 14519 h 788242"/>
                  <a:gd name="connsiteX5-155" fmla="*/ 837028 w 1033976"/>
                  <a:gd name="connsiteY5-156" fmla="*/ 169264 h 788242"/>
                  <a:gd name="connsiteX6-157" fmla="*/ 928468 w 1033976"/>
                  <a:gd name="connsiteY6-158" fmla="*/ 352144 h 788242"/>
                  <a:gd name="connsiteX7-159" fmla="*/ 1033976 w 1033976"/>
                  <a:gd name="connsiteY7-160" fmla="*/ 401381 h 788242"/>
                  <a:gd name="connsiteX8-161" fmla="*/ 0 w 1033976"/>
                  <a:gd name="connsiteY8-162" fmla="*/ 788242 h 788242"/>
                  <a:gd name="connsiteX0-163" fmla="*/ 0 w 1033976"/>
                  <a:gd name="connsiteY0-164" fmla="*/ 788242 h 788242"/>
                  <a:gd name="connsiteX1-165" fmla="*/ 42203 w 1033976"/>
                  <a:gd name="connsiteY1-166" fmla="*/ 654599 h 788242"/>
                  <a:gd name="connsiteX2-167" fmla="*/ 28136 w 1033976"/>
                  <a:gd name="connsiteY2-168" fmla="*/ 331042 h 788242"/>
                  <a:gd name="connsiteX3-169" fmla="*/ 255412 w 1033976"/>
                  <a:gd name="connsiteY3-170" fmla="*/ 44849 h 788242"/>
                  <a:gd name="connsiteX4-171" fmla="*/ 618979 w 1033976"/>
                  <a:gd name="connsiteY4-172" fmla="*/ 14519 h 788242"/>
                  <a:gd name="connsiteX5-173" fmla="*/ 837028 w 1033976"/>
                  <a:gd name="connsiteY5-174" fmla="*/ 169264 h 788242"/>
                  <a:gd name="connsiteX6-175" fmla="*/ 928468 w 1033976"/>
                  <a:gd name="connsiteY6-176" fmla="*/ 352144 h 788242"/>
                  <a:gd name="connsiteX7-177" fmla="*/ 1033976 w 1033976"/>
                  <a:gd name="connsiteY7-178" fmla="*/ 401381 h 788242"/>
                  <a:gd name="connsiteX8-179" fmla="*/ 0 w 1033976"/>
                  <a:gd name="connsiteY8-180" fmla="*/ 788242 h 788242"/>
                  <a:gd name="connsiteX0-181" fmla="*/ 0 w 1033976"/>
                  <a:gd name="connsiteY0-182" fmla="*/ 788242 h 788242"/>
                  <a:gd name="connsiteX1-183" fmla="*/ 42203 w 1033976"/>
                  <a:gd name="connsiteY1-184" fmla="*/ 654599 h 788242"/>
                  <a:gd name="connsiteX2-185" fmla="*/ 28136 w 1033976"/>
                  <a:gd name="connsiteY2-186" fmla="*/ 331042 h 788242"/>
                  <a:gd name="connsiteX3-187" fmla="*/ 255412 w 1033976"/>
                  <a:gd name="connsiteY3-188" fmla="*/ 44849 h 788242"/>
                  <a:gd name="connsiteX4-189" fmla="*/ 618979 w 1033976"/>
                  <a:gd name="connsiteY4-190" fmla="*/ 14519 h 788242"/>
                  <a:gd name="connsiteX5-191" fmla="*/ 837028 w 1033976"/>
                  <a:gd name="connsiteY5-192" fmla="*/ 169264 h 788242"/>
                  <a:gd name="connsiteX6-193" fmla="*/ 928468 w 1033976"/>
                  <a:gd name="connsiteY6-194" fmla="*/ 352144 h 788242"/>
                  <a:gd name="connsiteX7-195" fmla="*/ 1033976 w 1033976"/>
                  <a:gd name="connsiteY7-196" fmla="*/ 401381 h 788242"/>
                  <a:gd name="connsiteX8-197" fmla="*/ 0 w 1033976"/>
                  <a:gd name="connsiteY8-198" fmla="*/ 788242 h 788242"/>
                  <a:gd name="connsiteX0-199" fmla="*/ 0 w 1033976"/>
                  <a:gd name="connsiteY0-200" fmla="*/ 790313 h 790313"/>
                  <a:gd name="connsiteX1-201" fmla="*/ 42203 w 1033976"/>
                  <a:gd name="connsiteY1-202" fmla="*/ 656670 h 790313"/>
                  <a:gd name="connsiteX2-203" fmla="*/ 28136 w 1033976"/>
                  <a:gd name="connsiteY2-204" fmla="*/ 333113 h 790313"/>
                  <a:gd name="connsiteX3-205" fmla="*/ 255412 w 1033976"/>
                  <a:gd name="connsiteY3-206" fmla="*/ 46920 h 790313"/>
                  <a:gd name="connsiteX4-207" fmla="*/ 622937 w 1033976"/>
                  <a:gd name="connsiteY4-208" fmla="*/ 12632 h 790313"/>
                  <a:gd name="connsiteX5-209" fmla="*/ 837028 w 1033976"/>
                  <a:gd name="connsiteY5-210" fmla="*/ 171335 h 790313"/>
                  <a:gd name="connsiteX6-211" fmla="*/ 928468 w 1033976"/>
                  <a:gd name="connsiteY6-212" fmla="*/ 354215 h 790313"/>
                  <a:gd name="connsiteX7-213" fmla="*/ 1033976 w 1033976"/>
                  <a:gd name="connsiteY7-214" fmla="*/ 403452 h 790313"/>
                  <a:gd name="connsiteX8-215" fmla="*/ 0 w 1033976"/>
                  <a:gd name="connsiteY8-216" fmla="*/ 790313 h 790313"/>
                  <a:gd name="connsiteX0-217" fmla="*/ 0 w 1033976"/>
                  <a:gd name="connsiteY0-218" fmla="*/ 790313 h 790313"/>
                  <a:gd name="connsiteX1-219" fmla="*/ 42203 w 1033976"/>
                  <a:gd name="connsiteY1-220" fmla="*/ 656670 h 790313"/>
                  <a:gd name="connsiteX2-221" fmla="*/ 28136 w 1033976"/>
                  <a:gd name="connsiteY2-222" fmla="*/ 333113 h 790313"/>
                  <a:gd name="connsiteX3-223" fmla="*/ 255412 w 1033976"/>
                  <a:gd name="connsiteY3-224" fmla="*/ 46920 h 790313"/>
                  <a:gd name="connsiteX4-225" fmla="*/ 622937 w 1033976"/>
                  <a:gd name="connsiteY4-226" fmla="*/ 12632 h 790313"/>
                  <a:gd name="connsiteX5-227" fmla="*/ 837028 w 1033976"/>
                  <a:gd name="connsiteY5-228" fmla="*/ 171335 h 790313"/>
                  <a:gd name="connsiteX6-229" fmla="*/ 928468 w 1033976"/>
                  <a:gd name="connsiteY6-230" fmla="*/ 354215 h 790313"/>
                  <a:gd name="connsiteX7-231" fmla="*/ 1033976 w 1033976"/>
                  <a:gd name="connsiteY7-232" fmla="*/ 403452 h 790313"/>
                  <a:gd name="connsiteX8-233" fmla="*/ 0 w 1033976"/>
                  <a:gd name="connsiteY8-234" fmla="*/ 790313 h 790313"/>
                  <a:gd name="connsiteX0-235" fmla="*/ 0 w 1033976"/>
                  <a:gd name="connsiteY0-236" fmla="*/ 793498 h 793498"/>
                  <a:gd name="connsiteX1-237" fmla="*/ 42203 w 1033976"/>
                  <a:gd name="connsiteY1-238" fmla="*/ 659855 h 793498"/>
                  <a:gd name="connsiteX2-239" fmla="*/ 28136 w 1033976"/>
                  <a:gd name="connsiteY2-240" fmla="*/ 336298 h 793498"/>
                  <a:gd name="connsiteX3-241" fmla="*/ 255412 w 1033976"/>
                  <a:gd name="connsiteY3-242" fmla="*/ 50105 h 793498"/>
                  <a:gd name="connsiteX4-243" fmla="*/ 622937 w 1033976"/>
                  <a:gd name="connsiteY4-244" fmla="*/ 15817 h 793498"/>
                  <a:gd name="connsiteX5-245" fmla="*/ 837028 w 1033976"/>
                  <a:gd name="connsiteY5-246" fmla="*/ 174520 h 793498"/>
                  <a:gd name="connsiteX6-247" fmla="*/ 928468 w 1033976"/>
                  <a:gd name="connsiteY6-248" fmla="*/ 357400 h 793498"/>
                  <a:gd name="connsiteX7-249" fmla="*/ 1033976 w 1033976"/>
                  <a:gd name="connsiteY7-250" fmla="*/ 406637 h 793498"/>
                  <a:gd name="connsiteX8-251" fmla="*/ 0 w 1033976"/>
                  <a:gd name="connsiteY8-252" fmla="*/ 793498 h 793498"/>
                  <a:gd name="connsiteX0-253" fmla="*/ 0 w 1033976"/>
                  <a:gd name="connsiteY0-254" fmla="*/ 798350 h 798350"/>
                  <a:gd name="connsiteX1-255" fmla="*/ 42203 w 1033976"/>
                  <a:gd name="connsiteY1-256" fmla="*/ 664707 h 798350"/>
                  <a:gd name="connsiteX2-257" fmla="*/ 28136 w 1033976"/>
                  <a:gd name="connsiteY2-258" fmla="*/ 341150 h 798350"/>
                  <a:gd name="connsiteX3-259" fmla="*/ 255412 w 1033976"/>
                  <a:gd name="connsiteY3-260" fmla="*/ 54957 h 798350"/>
                  <a:gd name="connsiteX4-261" fmla="*/ 622937 w 1033976"/>
                  <a:gd name="connsiteY4-262" fmla="*/ 12754 h 798350"/>
                  <a:gd name="connsiteX5-263" fmla="*/ 837028 w 1033976"/>
                  <a:gd name="connsiteY5-264" fmla="*/ 179372 h 798350"/>
                  <a:gd name="connsiteX6-265" fmla="*/ 928468 w 1033976"/>
                  <a:gd name="connsiteY6-266" fmla="*/ 362252 h 798350"/>
                  <a:gd name="connsiteX7-267" fmla="*/ 1033976 w 1033976"/>
                  <a:gd name="connsiteY7-268" fmla="*/ 411489 h 798350"/>
                  <a:gd name="connsiteX8-269" fmla="*/ 0 w 1033976"/>
                  <a:gd name="connsiteY8-270" fmla="*/ 798350 h 798350"/>
                  <a:gd name="connsiteX0-271" fmla="*/ 0 w 1033976"/>
                  <a:gd name="connsiteY0-272" fmla="*/ 798350 h 798350"/>
                  <a:gd name="connsiteX1-273" fmla="*/ 42203 w 1033976"/>
                  <a:gd name="connsiteY1-274" fmla="*/ 664707 h 798350"/>
                  <a:gd name="connsiteX2-275" fmla="*/ 28136 w 1033976"/>
                  <a:gd name="connsiteY2-276" fmla="*/ 341150 h 798350"/>
                  <a:gd name="connsiteX3-277" fmla="*/ 255412 w 1033976"/>
                  <a:gd name="connsiteY3-278" fmla="*/ 54957 h 798350"/>
                  <a:gd name="connsiteX4-279" fmla="*/ 622937 w 1033976"/>
                  <a:gd name="connsiteY4-280" fmla="*/ 12754 h 798350"/>
                  <a:gd name="connsiteX5-281" fmla="*/ 837028 w 1033976"/>
                  <a:gd name="connsiteY5-282" fmla="*/ 179372 h 798350"/>
                  <a:gd name="connsiteX6-283" fmla="*/ 928468 w 1033976"/>
                  <a:gd name="connsiteY6-284" fmla="*/ 362252 h 798350"/>
                  <a:gd name="connsiteX7-285" fmla="*/ 1033976 w 1033976"/>
                  <a:gd name="connsiteY7-286" fmla="*/ 411489 h 798350"/>
                  <a:gd name="connsiteX8-287" fmla="*/ 0 w 1033976"/>
                  <a:gd name="connsiteY8-288" fmla="*/ 798350 h 798350"/>
                  <a:gd name="connsiteX0-289" fmla="*/ 0 w 1033976"/>
                  <a:gd name="connsiteY0-290" fmla="*/ 798350 h 798350"/>
                  <a:gd name="connsiteX1-291" fmla="*/ 42203 w 1033976"/>
                  <a:gd name="connsiteY1-292" fmla="*/ 664707 h 798350"/>
                  <a:gd name="connsiteX2-293" fmla="*/ 28136 w 1033976"/>
                  <a:gd name="connsiteY2-294" fmla="*/ 341150 h 798350"/>
                  <a:gd name="connsiteX3-295" fmla="*/ 255412 w 1033976"/>
                  <a:gd name="connsiteY3-296" fmla="*/ 54957 h 798350"/>
                  <a:gd name="connsiteX4-297" fmla="*/ 622937 w 1033976"/>
                  <a:gd name="connsiteY4-298" fmla="*/ 12754 h 798350"/>
                  <a:gd name="connsiteX5-299" fmla="*/ 837028 w 1033976"/>
                  <a:gd name="connsiteY5-300" fmla="*/ 179372 h 798350"/>
                  <a:gd name="connsiteX6-301" fmla="*/ 928468 w 1033976"/>
                  <a:gd name="connsiteY6-302" fmla="*/ 362252 h 798350"/>
                  <a:gd name="connsiteX7-303" fmla="*/ 1033976 w 1033976"/>
                  <a:gd name="connsiteY7-304" fmla="*/ 411489 h 798350"/>
                  <a:gd name="connsiteX8-305" fmla="*/ 0 w 1033976"/>
                  <a:gd name="connsiteY8-306" fmla="*/ 798350 h 798350"/>
                  <a:gd name="connsiteX0-307" fmla="*/ 0 w 1033976"/>
                  <a:gd name="connsiteY0-308" fmla="*/ 798350 h 798350"/>
                  <a:gd name="connsiteX1-309" fmla="*/ 42203 w 1033976"/>
                  <a:gd name="connsiteY1-310" fmla="*/ 664707 h 798350"/>
                  <a:gd name="connsiteX2-311" fmla="*/ 28136 w 1033976"/>
                  <a:gd name="connsiteY2-312" fmla="*/ 341150 h 798350"/>
                  <a:gd name="connsiteX3-313" fmla="*/ 255412 w 1033976"/>
                  <a:gd name="connsiteY3-314" fmla="*/ 54957 h 798350"/>
                  <a:gd name="connsiteX4-315" fmla="*/ 622937 w 1033976"/>
                  <a:gd name="connsiteY4-316" fmla="*/ 12754 h 798350"/>
                  <a:gd name="connsiteX5-317" fmla="*/ 837028 w 1033976"/>
                  <a:gd name="connsiteY5-318" fmla="*/ 179372 h 798350"/>
                  <a:gd name="connsiteX6-319" fmla="*/ 928468 w 1033976"/>
                  <a:gd name="connsiteY6-320" fmla="*/ 362252 h 798350"/>
                  <a:gd name="connsiteX7-321" fmla="*/ 1033976 w 1033976"/>
                  <a:gd name="connsiteY7-322" fmla="*/ 411489 h 798350"/>
                  <a:gd name="connsiteX8-323" fmla="*/ 0 w 1033976"/>
                  <a:gd name="connsiteY8-324" fmla="*/ 798350 h 798350"/>
                  <a:gd name="connsiteX0-325" fmla="*/ 0 w 1033976"/>
                  <a:gd name="connsiteY0-326" fmla="*/ 798350 h 798350"/>
                  <a:gd name="connsiteX1-327" fmla="*/ 42203 w 1033976"/>
                  <a:gd name="connsiteY1-328" fmla="*/ 664707 h 798350"/>
                  <a:gd name="connsiteX2-329" fmla="*/ 28136 w 1033976"/>
                  <a:gd name="connsiteY2-330" fmla="*/ 341150 h 798350"/>
                  <a:gd name="connsiteX3-331" fmla="*/ 255412 w 1033976"/>
                  <a:gd name="connsiteY3-332" fmla="*/ 54957 h 798350"/>
                  <a:gd name="connsiteX4-333" fmla="*/ 622937 w 1033976"/>
                  <a:gd name="connsiteY4-334" fmla="*/ 12754 h 798350"/>
                  <a:gd name="connsiteX5-335" fmla="*/ 837028 w 1033976"/>
                  <a:gd name="connsiteY5-336" fmla="*/ 179372 h 798350"/>
                  <a:gd name="connsiteX6-337" fmla="*/ 928468 w 1033976"/>
                  <a:gd name="connsiteY6-338" fmla="*/ 362252 h 798350"/>
                  <a:gd name="connsiteX7-339" fmla="*/ 1033976 w 1033976"/>
                  <a:gd name="connsiteY7-340" fmla="*/ 411489 h 798350"/>
                  <a:gd name="connsiteX8-341" fmla="*/ 0 w 1033976"/>
                  <a:gd name="connsiteY8-342" fmla="*/ 798350 h 798350"/>
                  <a:gd name="connsiteX0-343" fmla="*/ 0 w 1033976"/>
                  <a:gd name="connsiteY0-344" fmla="*/ 799807 h 799807"/>
                  <a:gd name="connsiteX1-345" fmla="*/ 42203 w 1033976"/>
                  <a:gd name="connsiteY1-346" fmla="*/ 666164 h 799807"/>
                  <a:gd name="connsiteX2-347" fmla="*/ 28136 w 1033976"/>
                  <a:gd name="connsiteY2-348" fmla="*/ 342607 h 799807"/>
                  <a:gd name="connsiteX3-349" fmla="*/ 255412 w 1033976"/>
                  <a:gd name="connsiteY3-350" fmla="*/ 52456 h 799807"/>
                  <a:gd name="connsiteX4-351" fmla="*/ 622937 w 1033976"/>
                  <a:gd name="connsiteY4-352" fmla="*/ 14211 h 799807"/>
                  <a:gd name="connsiteX5-353" fmla="*/ 837028 w 1033976"/>
                  <a:gd name="connsiteY5-354" fmla="*/ 180829 h 799807"/>
                  <a:gd name="connsiteX6-355" fmla="*/ 928468 w 1033976"/>
                  <a:gd name="connsiteY6-356" fmla="*/ 363709 h 799807"/>
                  <a:gd name="connsiteX7-357" fmla="*/ 1033976 w 1033976"/>
                  <a:gd name="connsiteY7-358" fmla="*/ 412946 h 799807"/>
                  <a:gd name="connsiteX8-359" fmla="*/ 0 w 1033976"/>
                  <a:gd name="connsiteY8-360" fmla="*/ 799807 h 799807"/>
                  <a:gd name="connsiteX0-361" fmla="*/ 0 w 1033976"/>
                  <a:gd name="connsiteY0-362" fmla="*/ 799807 h 799807"/>
                  <a:gd name="connsiteX1-363" fmla="*/ 42203 w 1033976"/>
                  <a:gd name="connsiteY1-364" fmla="*/ 666164 h 799807"/>
                  <a:gd name="connsiteX2-365" fmla="*/ 28136 w 1033976"/>
                  <a:gd name="connsiteY2-366" fmla="*/ 342607 h 799807"/>
                  <a:gd name="connsiteX3-367" fmla="*/ 255412 w 1033976"/>
                  <a:gd name="connsiteY3-368" fmla="*/ 52456 h 799807"/>
                  <a:gd name="connsiteX4-369" fmla="*/ 622937 w 1033976"/>
                  <a:gd name="connsiteY4-370" fmla="*/ 14211 h 799807"/>
                  <a:gd name="connsiteX5-371" fmla="*/ 837028 w 1033976"/>
                  <a:gd name="connsiteY5-372" fmla="*/ 180829 h 799807"/>
                  <a:gd name="connsiteX6-373" fmla="*/ 928468 w 1033976"/>
                  <a:gd name="connsiteY6-374" fmla="*/ 363709 h 799807"/>
                  <a:gd name="connsiteX7-375" fmla="*/ 1033976 w 1033976"/>
                  <a:gd name="connsiteY7-376" fmla="*/ 412946 h 799807"/>
                  <a:gd name="connsiteX8-377" fmla="*/ 0 w 1033976"/>
                  <a:gd name="connsiteY8-378" fmla="*/ 799807 h 799807"/>
                  <a:gd name="connsiteX0-379" fmla="*/ 0 w 1033976"/>
                  <a:gd name="connsiteY0-380" fmla="*/ 799807 h 799807"/>
                  <a:gd name="connsiteX1-381" fmla="*/ 42203 w 1033976"/>
                  <a:gd name="connsiteY1-382" fmla="*/ 666164 h 799807"/>
                  <a:gd name="connsiteX2-383" fmla="*/ 28136 w 1033976"/>
                  <a:gd name="connsiteY2-384" fmla="*/ 342607 h 799807"/>
                  <a:gd name="connsiteX3-385" fmla="*/ 255412 w 1033976"/>
                  <a:gd name="connsiteY3-386" fmla="*/ 52456 h 799807"/>
                  <a:gd name="connsiteX4-387" fmla="*/ 622937 w 1033976"/>
                  <a:gd name="connsiteY4-388" fmla="*/ 14211 h 799807"/>
                  <a:gd name="connsiteX5-389" fmla="*/ 837028 w 1033976"/>
                  <a:gd name="connsiteY5-390" fmla="*/ 180829 h 799807"/>
                  <a:gd name="connsiteX6-391" fmla="*/ 928468 w 1033976"/>
                  <a:gd name="connsiteY6-392" fmla="*/ 363709 h 799807"/>
                  <a:gd name="connsiteX7-393" fmla="*/ 1033976 w 1033976"/>
                  <a:gd name="connsiteY7-394" fmla="*/ 412946 h 799807"/>
                  <a:gd name="connsiteX8-395" fmla="*/ 0 w 1033976"/>
                  <a:gd name="connsiteY8-396" fmla="*/ 799807 h 799807"/>
                  <a:gd name="connsiteX0-397" fmla="*/ 0 w 1033976"/>
                  <a:gd name="connsiteY0-398" fmla="*/ 799807 h 799807"/>
                  <a:gd name="connsiteX1-399" fmla="*/ 42203 w 1033976"/>
                  <a:gd name="connsiteY1-400" fmla="*/ 666164 h 799807"/>
                  <a:gd name="connsiteX2-401" fmla="*/ 28136 w 1033976"/>
                  <a:gd name="connsiteY2-402" fmla="*/ 342607 h 799807"/>
                  <a:gd name="connsiteX3-403" fmla="*/ 255412 w 1033976"/>
                  <a:gd name="connsiteY3-404" fmla="*/ 52456 h 799807"/>
                  <a:gd name="connsiteX4-405" fmla="*/ 622937 w 1033976"/>
                  <a:gd name="connsiteY4-406" fmla="*/ 14211 h 799807"/>
                  <a:gd name="connsiteX5-407" fmla="*/ 837028 w 1033976"/>
                  <a:gd name="connsiteY5-408" fmla="*/ 180829 h 799807"/>
                  <a:gd name="connsiteX6-409" fmla="*/ 928468 w 1033976"/>
                  <a:gd name="connsiteY6-410" fmla="*/ 363709 h 799807"/>
                  <a:gd name="connsiteX7-411" fmla="*/ 1033976 w 1033976"/>
                  <a:gd name="connsiteY7-412" fmla="*/ 412946 h 799807"/>
                  <a:gd name="connsiteX8-413" fmla="*/ 0 w 1033976"/>
                  <a:gd name="connsiteY8-414" fmla="*/ 799807 h 799807"/>
                  <a:gd name="connsiteX0-415" fmla="*/ 0 w 1033976"/>
                  <a:gd name="connsiteY0-416" fmla="*/ 799807 h 799807"/>
                  <a:gd name="connsiteX1-417" fmla="*/ 42203 w 1033976"/>
                  <a:gd name="connsiteY1-418" fmla="*/ 666164 h 799807"/>
                  <a:gd name="connsiteX2-419" fmla="*/ 28136 w 1033976"/>
                  <a:gd name="connsiteY2-420" fmla="*/ 342607 h 799807"/>
                  <a:gd name="connsiteX3-421" fmla="*/ 255412 w 1033976"/>
                  <a:gd name="connsiteY3-422" fmla="*/ 52456 h 799807"/>
                  <a:gd name="connsiteX4-423" fmla="*/ 622937 w 1033976"/>
                  <a:gd name="connsiteY4-424" fmla="*/ 14211 h 799807"/>
                  <a:gd name="connsiteX5-425" fmla="*/ 837028 w 1033976"/>
                  <a:gd name="connsiteY5-426" fmla="*/ 180829 h 799807"/>
                  <a:gd name="connsiteX6-427" fmla="*/ 928468 w 1033976"/>
                  <a:gd name="connsiteY6-428" fmla="*/ 363709 h 799807"/>
                  <a:gd name="connsiteX7-429" fmla="*/ 1033976 w 1033976"/>
                  <a:gd name="connsiteY7-430" fmla="*/ 412946 h 799807"/>
                  <a:gd name="connsiteX8-431" fmla="*/ 0 w 1033976"/>
                  <a:gd name="connsiteY8-432" fmla="*/ 799807 h 7998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033976" h="799807">
                    <a:moveTo>
                      <a:pt x="0" y="799807"/>
                    </a:moveTo>
                    <a:lnTo>
                      <a:pt x="42203" y="666164"/>
                    </a:lnTo>
                    <a:cubicBezTo>
                      <a:pt x="25641" y="546439"/>
                      <a:pt x="16994" y="462332"/>
                      <a:pt x="28136" y="342607"/>
                    </a:cubicBezTo>
                    <a:cubicBezTo>
                      <a:pt x="56402" y="211589"/>
                      <a:pt x="100497" y="124106"/>
                      <a:pt x="255412" y="52456"/>
                    </a:cubicBezTo>
                    <a:cubicBezTo>
                      <a:pt x="424094" y="-17021"/>
                      <a:pt x="565073" y="-3382"/>
                      <a:pt x="622937" y="14211"/>
                    </a:cubicBezTo>
                    <a:cubicBezTo>
                      <a:pt x="754987" y="57878"/>
                      <a:pt x="784134" y="101543"/>
                      <a:pt x="837028" y="180829"/>
                    </a:cubicBezTo>
                    <a:lnTo>
                      <a:pt x="928468" y="363709"/>
                    </a:lnTo>
                    <a:cubicBezTo>
                      <a:pt x="975510" y="388037"/>
                      <a:pt x="998807" y="396534"/>
                      <a:pt x="1033976" y="412946"/>
                    </a:cubicBezTo>
                    <a:cubicBezTo>
                      <a:pt x="934699" y="466702"/>
                      <a:pt x="384237" y="702516"/>
                      <a:pt x="0" y="799807"/>
                    </a:cubicBez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2" name="任意多边形 381"/>
              <p:cNvSpPr/>
              <p:nvPr>
                <p:custDataLst>
                  <p:tags r:id="rId41"/>
                </p:custDataLst>
              </p:nvPr>
            </p:nvSpPr>
            <p:spPr>
              <a:xfrm>
                <a:off x="4396671" y="3021106"/>
                <a:ext cx="621276" cy="713282"/>
              </a:xfrm>
              <a:custGeom>
                <a:avLst/>
                <a:gdLst>
                  <a:gd name="connsiteX0" fmla="*/ 309801 w 621276"/>
                  <a:gd name="connsiteY0" fmla="*/ 0 h 713282"/>
                  <a:gd name="connsiteX1" fmla="*/ 423354 w 621276"/>
                  <a:gd name="connsiteY1" fmla="*/ 328706 h 713282"/>
                  <a:gd name="connsiteX2" fmla="*/ 581917 w 621276"/>
                  <a:gd name="connsiteY2" fmla="*/ 544140 h 713282"/>
                  <a:gd name="connsiteX3" fmla="*/ 621276 w 621276"/>
                  <a:gd name="connsiteY3" fmla="*/ 590397 h 713282"/>
                  <a:gd name="connsiteX4" fmla="*/ 551748 w 621276"/>
                  <a:gd name="connsiteY4" fmla="*/ 713282 h 713282"/>
                  <a:gd name="connsiteX5" fmla="*/ 56909 w 621276"/>
                  <a:gd name="connsiteY5" fmla="*/ 518073 h 713282"/>
                  <a:gd name="connsiteX6" fmla="*/ 0 w 621276"/>
                  <a:gd name="connsiteY6" fmla="*/ 424735 h 713282"/>
                  <a:gd name="connsiteX7" fmla="*/ 112577 w 621276"/>
                  <a:gd name="connsiteY7" fmla="*/ 11953 h 71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276" h="713282">
                    <a:moveTo>
                      <a:pt x="309801" y="0"/>
                    </a:moveTo>
                    <a:cubicBezTo>
                      <a:pt x="347652" y="109569"/>
                      <a:pt x="355621" y="183279"/>
                      <a:pt x="423354" y="328706"/>
                    </a:cubicBezTo>
                    <a:cubicBezTo>
                      <a:pt x="484613" y="446741"/>
                      <a:pt x="532425" y="490818"/>
                      <a:pt x="581917" y="544140"/>
                    </a:cubicBezTo>
                    <a:lnTo>
                      <a:pt x="621276" y="590397"/>
                    </a:lnTo>
                    <a:lnTo>
                      <a:pt x="551748" y="713282"/>
                    </a:lnTo>
                    <a:cubicBezTo>
                      <a:pt x="368872" y="672118"/>
                      <a:pt x="221855" y="583143"/>
                      <a:pt x="56909" y="518073"/>
                    </a:cubicBezTo>
                    <a:lnTo>
                      <a:pt x="0" y="424735"/>
                    </a:lnTo>
                    <a:lnTo>
                      <a:pt x="112577" y="11953"/>
                    </a:lnTo>
                    <a:close/>
                  </a:path>
                </a:pathLst>
              </a:custGeom>
              <a:solidFill>
                <a:srgbClr val="A23D20">
                  <a:alpha val="5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3" name="任意多边形 382"/>
              <p:cNvSpPr/>
              <p:nvPr>
                <p:custDataLst>
                  <p:tags r:id="rId42"/>
                </p:custDataLst>
              </p:nvPr>
            </p:nvSpPr>
            <p:spPr>
              <a:xfrm>
                <a:off x="3491080" y="3664635"/>
                <a:ext cx="1723292" cy="1762691"/>
              </a:xfrm>
              <a:custGeom>
                <a:avLst/>
                <a:gdLst>
                  <a:gd name="connsiteX0" fmla="*/ 1153551 w 1723292"/>
                  <a:gd name="connsiteY0" fmla="*/ 232117 h 1786597"/>
                  <a:gd name="connsiteX1" fmla="*/ 1385668 w 1723292"/>
                  <a:gd name="connsiteY1" fmla="*/ 794824 h 1786597"/>
                  <a:gd name="connsiteX2" fmla="*/ 1456006 w 1723292"/>
                  <a:gd name="connsiteY2" fmla="*/ 879231 h 1786597"/>
                  <a:gd name="connsiteX3" fmla="*/ 1456006 w 1723292"/>
                  <a:gd name="connsiteY3" fmla="*/ 991772 h 1786597"/>
                  <a:gd name="connsiteX4" fmla="*/ 1723292 w 1723292"/>
                  <a:gd name="connsiteY4" fmla="*/ 1413803 h 1786597"/>
                  <a:gd name="connsiteX5" fmla="*/ 1427871 w 1723292"/>
                  <a:gd name="connsiteY5" fmla="*/ 1786597 h 1786597"/>
                  <a:gd name="connsiteX6" fmla="*/ 928468 w 1723292"/>
                  <a:gd name="connsiteY6" fmla="*/ 1427871 h 1786597"/>
                  <a:gd name="connsiteX7" fmla="*/ 520505 w 1723292"/>
                  <a:gd name="connsiteY7" fmla="*/ 935501 h 1786597"/>
                  <a:gd name="connsiteX8" fmla="*/ 330591 w 1723292"/>
                  <a:gd name="connsiteY8" fmla="*/ 731520 h 1786597"/>
                  <a:gd name="connsiteX9" fmla="*/ 21101 w 1723292"/>
                  <a:gd name="connsiteY9" fmla="*/ 358726 h 1786597"/>
                  <a:gd name="connsiteX10" fmla="*/ 0 w 1723292"/>
                  <a:gd name="connsiteY10" fmla="*/ 161778 h 1786597"/>
                  <a:gd name="connsiteX11" fmla="*/ 140677 w 1723292"/>
                  <a:gd name="connsiteY11" fmla="*/ 0 h 1786597"/>
                  <a:gd name="connsiteX12" fmla="*/ 865163 w 1723292"/>
                  <a:gd name="connsiteY12" fmla="*/ 168812 h 1786597"/>
                  <a:gd name="connsiteX13" fmla="*/ 928468 w 1723292"/>
                  <a:gd name="connsiteY13" fmla="*/ 175846 h 1786597"/>
                  <a:gd name="connsiteX14" fmla="*/ 956603 w 1723292"/>
                  <a:gd name="connsiteY14" fmla="*/ 182880 h 1786597"/>
                  <a:gd name="connsiteX15" fmla="*/ 1153551 w 1723292"/>
                  <a:gd name="connsiteY15" fmla="*/ 232117 h 1786597"/>
                  <a:gd name="connsiteX0-1" fmla="*/ 1153551 w 1723292"/>
                  <a:gd name="connsiteY0-2" fmla="*/ 232117 h 1786597"/>
                  <a:gd name="connsiteX1-3" fmla="*/ 1385668 w 1723292"/>
                  <a:gd name="connsiteY1-4" fmla="*/ 794824 h 1786597"/>
                  <a:gd name="connsiteX2-5" fmla="*/ 1456006 w 1723292"/>
                  <a:gd name="connsiteY2-6" fmla="*/ 879231 h 1786597"/>
                  <a:gd name="connsiteX3-7" fmla="*/ 1456006 w 1723292"/>
                  <a:gd name="connsiteY3-8" fmla="*/ 991772 h 1786597"/>
                  <a:gd name="connsiteX4-9" fmla="*/ 1723292 w 1723292"/>
                  <a:gd name="connsiteY4-10" fmla="*/ 1413803 h 1786597"/>
                  <a:gd name="connsiteX5-11" fmla="*/ 1427871 w 1723292"/>
                  <a:gd name="connsiteY5-12" fmla="*/ 1786597 h 1786597"/>
                  <a:gd name="connsiteX6-13" fmla="*/ 868704 w 1723292"/>
                  <a:gd name="connsiteY6-14" fmla="*/ 1338224 h 1786597"/>
                  <a:gd name="connsiteX7-15" fmla="*/ 520505 w 1723292"/>
                  <a:gd name="connsiteY7-16" fmla="*/ 935501 h 1786597"/>
                  <a:gd name="connsiteX8-17" fmla="*/ 330591 w 1723292"/>
                  <a:gd name="connsiteY8-18" fmla="*/ 731520 h 1786597"/>
                  <a:gd name="connsiteX9-19" fmla="*/ 21101 w 1723292"/>
                  <a:gd name="connsiteY9-20" fmla="*/ 358726 h 1786597"/>
                  <a:gd name="connsiteX10-21" fmla="*/ 0 w 1723292"/>
                  <a:gd name="connsiteY10-22" fmla="*/ 161778 h 1786597"/>
                  <a:gd name="connsiteX11-23" fmla="*/ 140677 w 1723292"/>
                  <a:gd name="connsiteY11-24" fmla="*/ 0 h 1786597"/>
                  <a:gd name="connsiteX12-25" fmla="*/ 865163 w 1723292"/>
                  <a:gd name="connsiteY12-26" fmla="*/ 168812 h 1786597"/>
                  <a:gd name="connsiteX13-27" fmla="*/ 928468 w 1723292"/>
                  <a:gd name="connsiteY13-28" fmla="*/ 175846 h 1786597"/>
                  <a:gd name="connsiteX14-29" fmla="*/ 956603 w 1723292"/>
                  <a:gd name="connsiteY14-30" fmla="*/ 182880 h 1786597"/>
                  <a:gd name="connsiteX15-31" fmla="*/ 1153551 w 1723292"/>
                  <a:gd name="connsiteY15-32" fmla="*/ 232117 h 1786597"/>
                  <a:gd name="connsiteX0-33" fmla="*/ 1153551 w 1723292"/>
                  <a:gd name="connsiteY0-34" fmla="*/ 232117 h 1786597"/>
                  <a:gd name="connsiteX1-35" fmla="*/ 1385668 w 1723292"/>
                  <a:gd name="connsiteY1-36" fmla="*/ 794824 h 1786597"/>
                  <a:gd name="connsiteX2-37" fmla="*/ 1456006 w 1723292"/>
                  <a:gd name="connsiteY2-38" fmla="*/ 879231 h 1786597"/>
                  <a:gd name="connsiteX3-39" fmla="*/ 1456006 w 1723292"/>
                  <a:gd name="connsiteY3-40" fmla="*/ 991772 h 1786597"/>
                  <a:gd name="connsiteX4-41" fmla="*/ 1723292 w 1723292"/>
                  <a:gd name="connsiteY4-42" fmla="*/ 1413803 h 1786597"/>
                  <a:gd name="connsiteX5-43" fmla="*/ 1427871 w 1723292"/>
                  <a:gd name="connsiteY5-44" fmla="*/ 1786597 h 1786597"/>
                  <a:gd name="connsiteX6-45" fmla="*/ 868704 w 1723292"/>
                  <a:gd name="connsiteY6-46" fmla="*/ 1338224 h 1786597"/>
                  <a:gd name="connsiteX7-47" fmla="*/ 520505 w 1723292"/>
                  <a:gd name="connsiteY7-48" fmla="*/ 935501 h 1786597"/>
                  <a:gd name="connsiteX8-49" fmla="*/ 330591 w 1723292"/>
                  <a:gd name="connsiteY8-50" fmla="*/ 731520 h 1786597"/>
                  <a:gd name="connsiteX9-51" fmla="*/ 21101 w 1723292"/>
                  <a:gd name="connsiteY9-52" fmla="*/ 358726 h 1786597"/>
                  <a:gd name="connsiteX10-53" fmla="*/ 0 w 1723292"/>
                  <a:gd name="connsiteY10-54" fmla="*/ 161778 h 1786597"/>
                  <a:gd name="connsiteX11-55" fmla="*/ 140677 w 1723292"/>
                  <a:gd name="connsiteY11-56" fmla="*/ 0 h 1786597"/>
                  <a:gd name="connsiteX12-57" fmla="*/ 865163 w 1723292"/>
                  <a:gd name="connsiteY12-58" fmla="*/ 168812 h 1786597"/>
                  <a:gd name="connsiteX13-59" fmla="*/ 928468 w 1723292"/>
                  <a:gd name="connsiteY13-60" fmla="*/ 175846 h 1786597"/>
                  <a:gd name="connsiteX14-61" fmla="*/ 956603 w 1723292"/>
                  <a:gd name="connsiteY14-62" fmla="*/ 182880 h 1786597"/>
                  <a:gd name="connsiteX15-63" fmla="*/ 1153551 w 1723292"/>
                  <a:gd name="connsiteY15-64" fmla="*/ 232117 h 1786597"/>
                  <a:gd name="connsiteX0-65" fmla="*/ 1153551 w 1723292"/>
                  <a:gd name="connsiteY0-66" fmla="*/ 232117 h 1786597"/>
                  <a:gd name="connsiteX1-67" fmla="*/ 1385668 w 1723292"/>
                  <a:gd name="connsiteY1-68" fmla="*/ 794824 h 1786597"/>
                  <a:gd name="connsiteX2-69" fmla="*/ 1456006 w 1723292"/>
                  <a:gd name="connsiteY2-70" fmla="*/ 879231 h 1786597"/>
                  <a:gd name="connsiteX3-71" fmla="*/ 1456006 w 1723292"/>
                  <a:gd name="connsiteY3-72" fmla="*/ 991772 h 1786597"/>
                  <a:gd name="connsiteX4-73" fmla="*/ 1723292 w 1723292"/>
                  <a:gd name="connsiteY4-74" fmla="*/ 1413803 h 1786597"/>
                  <a:gd name="connsiteX5-75" fmla="*/ 1427871 w 1723292"/>
                  <a:gd name="connsiteY5-76" fmla="*/ 1786597 h 1786597"/>
                  <a:gd name="connsiteX6-77" fmla="*/ 802962 w 1723292"/>
                  <a:gd name="connsiteY6-78" fmla="*/ 1338224 h 1786597"/>
                  <a:gd name="connsiteX7-79" fmla="*/ 520505 w 1723292"/>
                  <a:gd name="connsiteY7-80" fmla="*/ 935501 h 1786597"/>
                  <a:gd name="connsiteX8-81" fmla="*/ 330591 w 1723292"/>
                  <a:gd name="connsiteY8-82" fmla="*/ 731520 h 1786597"/>
                  <a:gd name="connsiteX9-83" fmla="*/ 21101 w 1723292"/>
                  <a:gd name="connsiteY9-84" fmla="*/ 358726 h 1786597"/>
                  <a:gd name="connsiteX10-85" fmla="*/ 0 w 1723292"/>
                  <a:gd name="connsiteY10-86" fmla="*/ 161778 h 1786597"/>
                  <a:gd name="connsiteX11-87" fmla="*/ 140677 w 1723292"/>
                  <a:gd name="connsiteY11-88" fmla="*/ 0 h 1786597"/>
                  <a:gd name="connsiteX12-89" fmla="*/ 865163 w 1723292"/>
                  <a:gd name="connsiteY12-90" fmla="*/ 168812 h 1786597"/>
                  <a:gd name="connsiteX13-91" fmla="*/ 928468 w 1723292"/>
                  <a:gd name="connsiteY13-92" fmla="*/ 175846 h 1786597"/>
                  <a:gd name="connsiteX14-93" fmla="*/ 956603 w 1723292"/>
                  <a:gd name="connsiteY14-94" fmla="*/ 182880 h 1786597"/>
                  <a:gd name="connsiteX15-95" fmla="*/ 1153551 w 1723292"/>
                  <a:gd name="connsiteY15-96" fmla="*/ 232117 h 1786597"/>
                  <a:gd name="connsiteX0-97" fmla="*/ 1153551 w 1723292"/>
                  <a:gd name="connsiteY0-98" fmla="*/ 232117 h 1786597"/>
                  <a:gd name="connsiteX1-99" fmla="*/ 1385668 w 1723292"/>
                  <a:gd name="connsiteY1-100" fmla="*/ 794824 h 1786597"/>
                  <a:gd name="connsiteX2-101" fmla="*/ 1456006 w 1723292"/>
                  <a:gd name="connsiteY2-102" fmla="*/ 879231 h 1786597"/>
                  <a:gd name="connsiteX3-103" fmla="*/ 1456006 w 1723292"/>
                  <a:gd name="connsiteY3-104" fmla="*/ 991772 h 1786597"/>
                  <a:gd name="connsiteX4-105" fmla="*/ 1723292 w 1723292"/>
                  <a:gd name="connsiteY4-106" fmla="*/ 1413803 h 1786597"/>
                  <a:gd name="connsiteX5-107" fmla="*/ 1427871 w 1723292"/>
                  <a:gd name="connsiteY5-108" fmla="*/ 1786597 h 1786597"/>
                  <a:gd name="connsiteX6-109" fmla="*/ 814915 w 1723292"/>
                  <a:gd name="connsiteY6-110" fmla="*/ 1314318 h 1786597"/>
                  <a:gd name="connsiteX7-111" fmla="*/ 520505 w 1723292"/>
                  <a:gd name="connsiteY7-112" fmla="*/ 935501 h 1786597"/>
                  <a:gd name="connsiteX8-113" fmla="*/ 330591 w 1723292"/>
                  <a:gd name="connsiteY8-114" fmla="*/ 731520 h 1786597"/>
                  <a:gd name="connsiteX9-115" fmla="*/ 21101 w 1723292"/>
                  <a:gd name="connsiteY9-116" fmla="*/ 358726 h 1786597"/>
                  <a:gd name="connsiteX10-117" fmla="*/ 0 w 1723292"/>
                  <a:gd name="connsiteY10-118" fmla="*/ 161778 h 1786597"/>
                  <a:gd name="connsiteX11-119" fmla="*/ 140677 w 1723292"/>
                  <a:gd name="connsiteY11-120" fmla="*/ 0 h 1786597"/>
                  <a:gd name="connsiteX12-121" fmla="*/ 865163 w 1723292"/>
                  <a:gd name="connsiteY12-122" fmla="*/ 168812 h 1786597"/>
                  <a:gd name="connsiteX13-123" fmla="*/ 928468 w 1723292"/>
                  <a:gd name="connsiteY13-124" fmla="*/ 175846 h 1786597"/>
                  <a:gd name="connsiteX14-125" fmla="*/ 956603 w 1723292"/>
                  <a:gd name="connsiteY14-126" fmla="*/ 182880 h 1786597"/>
                  <a:gd name="connsiteX15-127" fmla="*/ 1153551 w 1723292"/>
                  <a:gd name="connsiteY15-128" fmla="*/ 232117 h 1786597"/>
                  <a:gd name="connsiteX0-129" fmla="*/ 1153551 w 1723292"/>
                  <a:gd name="connsiteY0-130" fmla="*/ 232117 h 1762691"/>
                  <a:gd name="connsiteX1-131" fmla="*/ 1385668 w 1723292"/>
                  <a:gd name="connsiteY1-132" fmla="*/ 794824 h 1762691"/>
                  <a:gd name="connsiteX2-133" fmla="*/ 1456006 w 1723292"/>
                  <a:gd name="connsiteY2-134" fmla="*/ 879231 h 1762691"/>
                  <a:gd name="connsiteX3-135" fmla="*/ 1456006 w 1723292"/>
                  <a:gd name="connsiteY3-136" fmla="*/ 991772 h 1762691"/>
                  <a:gd name="connsiteX4-137" fmla="*/ 1723292 w 1723292"/>
                  <a:gd name="connsiteY4-138" fmla="*/ 1413803 h 1762691"/>
                  <a:gd name="connsiteX5-139" fmla="*/ 1403965 w 1723292"/>
                  <a:gd name="connsiteY5-140" fmla="*/ 1762691 h 1762691"/>
                  <a:gd name="connsiteX6-141" fmla="*/ 814915 w 1723292"/>
                  <a:gd name="connsiteY6-142" fmla="*/ 1314318 h 1762691"/>
                  <a:gd name="connsiteX7-143" fmla="*/ 520505 w 1723292"/>
                  <a:gd name="connsiteY7-144" fmla="*/ 935501 h 1762691"/>
                  <a:gd name="connsiteX8-145" fmla="*/ 330591 w 1723292"/>
                  <a:gd name="connsiteY8-146" fmla="*/ 731520 h 1762691"/>
                  <a:gd name="connsiteX9-147" fmla="*/ 21101 w 1723292"/>
                  <a:gd name="connsiteY9-148" fmla="*/ 358726 h 1762691"/>
                  <a:gd name="connsiteX10-149" fmla="*/ 0 w 1723292"/>
                  <a:gd name="connsiteY10-150" fmla="*/ 161778 h 1762691"/>
                  <a:gd name="connsiteX11-151" fmla="*/ 140677 w 1723292"/>
                  <a:gd name="connsiteY11-152" fmla="*/ 0 h 1762691"/>
                  <a:gd name="connsiteX12-153" fmla="*/ 865163 w 1723292"/>
                  <a:gd name="connsiteY12-154" fmla="*/ 168812 h 1762691"/>
                  <a:gd name="connsiteX13-155" fmla="*/ 928468 w 1723292"/>
                  <a:gd name="connsiteY13-156" fmla="*/ 175846 h 1762691"/>
                  <a:gd name="connsiteX14-157" fmla="*/ 956603 w 1723292"/>
                  <a:gd name="connsiteY14-158" fmla="*/ 182880 h 1762691"/>
                  <a:gd name="connsiteX15-159" fmla="*/ 1153551 w 1723292"/>
                  <a:gd name="connsiteY15-160" fmla="*/ 232117 h 1762691"/>
                  <a:gd name="connsiteX0-161" fmla="*/ 1153551 w 1723292"/>
                  <a:gd name="connsiteY0-162" fmla="*/ 232117 h 1762691"/>
                  <a:gd name="connsiteX1-163" fmla="*/ 1385668 w 1723292"/>
                  <a:gd name="connsiteY1-164" fmla="*/ 794824 h 1762691"/>
                  <a:gd name="connsiteX2-165" fmla="*/ 1456006 w 1723292"/>
                  <a:gd name="connsiteY2-166" fmla="*/ 879231 h 1762691"/>
                  <a:gd name="connsiteX3-167" fmla="*/ 1456006 w 1723292"/>
                  <a:gd name="connsiteY3-168" fmla="*/ 991772 h 1762691"/>
                  <a:gd name="connsiteX4-169" fmla="*/ 1723292 w 1723292"/>
                  <a:gd name="connsiteY4-170" fmla="*/ 1413803 h 1762691"/>
                  <a:gd name="connsiteX5-171" fmla="*/ 1403965 w 1723292"/>
                  <a:gd name="connsiteY5-172" fmla="*/ 1762691 h 1762691"/>
                  <a:gd name="connsiteX6-173" fmla="*/ 814915 w 1723292"/>
                  <a:gd name="connsiteY6-174" fmla="*/ 1314318 h 1762691"/>
                  <a:gd name="connsiteX7-175" fmla="*/ 520505 w 1723292"/>
                  <a:gd name="connsiteY7-176" fmla="*/ 935501 h 1762691"/>
                  <a:gd name="connsiteX8-177" fmla="*/ 330591 w 1723292"/>
                  <a:gd name="connsiteY8-178" fmla="*/ 731520 h 1762691"/>
                  <a:gd name="connsiteX9-179" fmla="*/ 21101 w 1723292"/>
                  <a:gd name="connsiteY9-180" fmla="*/ 358726 h 1762691"/>
                  <a:gd name="connsiteX10-181" fmla="*/ 0 w 1723292"/>
                  <a:gd name="connsiteY10-182" fmla="*/ 161778 h 1762691"/>
                  <a:gd name="connsiteX11-183" fmla="*/ 140677 w 1723292"/>
                  <a:gd name="connsiteY11-184" fmla="*/ 0 h 1762691"/>
                  <a:gd name="connsiteX12-185" fmla="*/ 865163 w 1723292"/>
                  <a:gd name="connsiteY12-186" fmla="*/ 168812 h 1762691"/>
                  <a:gd name="connsiteX13-187" fmla="*/ 928468 w 1723292"/>
                  <a:gd name="connsiteY13-188" fmla="*/ 175846 h 1762691"/>
                  <a:gd name="connsiteX14-189" fmla="*/ 956603 w 1723292"/>
                  <a:gd name="connsiteY14-190" fmla="*/ 182880 h 1762691"/>
                  <a:gd name="connsiteX15-191" fmla="*/ 1153551 w 1723292"/>
                  <a:gd name="connsiteY15-192" fmla="*/ 232117 h 1762691"/>
                  <a:gd name="connsiteX0-193" fmla="*/ 1153551 w 1723292"/>
                  <a:gd name="connsiteY0-194" fmla="*/ 232117 h 1762691"/>
                  <a:gd name="connsiteX1-195" fmla="*/ 1385668 w 1723292"/>
                  <a:gd name="connsiteY1-196" fmla="*/ 794824 h 1762691"/>
                  <a:gd name="connsiteX2-197" fmla="*/ 1456006 w 1723292"/>
                  <a:gd name="connsiteY2-198" fmla="*/ 879231 h 1762691"/>
                  <a:gd name="connsiteX3-199" fmla="*/ 1456006 w 1723292"/>
                  <a:gd name="connsiteY3-200" fmla="*/ 991772 h 1762691"/>
                  <a:gd name="connsiteX4-201" fmla="*/ 1723292 w 1723292"/>
                  <a:gd name="connsiteY4-202" fmla="*/ 1413803 h 1762691"/>
                  <a:gd name="connsiteX5-203" fmla="*/ 1403965 w 1723292"/>
                  <a:gd name="connsiteY5-204" fmla="*/ 1762691 h 1762691"/>
                  <a:gd name="connsiteX6-205" fmla="*/ 814915 w 1723292"/>
                  <a:gd name="connsiteY6-206" fmla="*/ 1314318 h 1762691"/>
                  <a:gd name="connsiteX7-207" fmla="*/ 520505 w 1723292"/>
                  <a:gd name="connsiteY7-208" fmla="*/ 935501 h 1762691"/>
                  <a:gd name="connsiteX8-209" fmla="*/ 330591 w 1723292"/>
                  <a:gd name="connsiteY8-210" fmla="*/ 731520 h 1762691"/>
                  <a:gd name="connsiteX9-211" fmla="*/ 21101 w 1723292"/>
                  <a:gd name="connsiteY9-212" fmla="*/ 358726 h 1762691"/>
                  <a:gd name="connsiteX10-213" fmla="*/ 0 w 1723292"/>
                  <a:gd name="connsiteY10-214" fmla="*/ 161778 h 1762691"/>
                  <a:gd name="connsiteX11-215" fmla="*/ 140677 w 1723292"/>
                  <a:gd name="connsiteY11-216" fmla="*/ 0 h 1762691"/>
                  <a:gd name="connsiteX12-217" fmla="*/ 865163 w 1723292"/>
                  <a:gd name="connsiteY12-218" fmla="*/ 168812 h 1762691"/>
                  <a:gd name="connsiteX13-219" fmla="*/ 928468 w 1723292"/>
                  <a:gd name="connsiteY13-220" fmla="*/ 175846 h 1762691"/>
                  <a:gd name="connsiteX14-221" fmla="*/ 956603 w 1723292"/>
                  <a:gd name="connsiteY14-222" fmla="*/ 182880 h 1762691"/>
                  <a:gd name="connsiteX15-223" fmla="*/ 1153551 w 1723292"/>
                  <a:gd name="connsiteY15-224" fmla="*/ 232117 h 1762691"/>
                  <a:gd name="connsiteX0-225" fmla="*/ 1153551 w 1723292"/>
                  <a:gd name="connsiteY0-226" fmla="*/ 232117 h 1762691"/>
                  <a:gd name="connsiteX1-227" fmla="*/ 1385668 w 1723292"/>
                  <a:gd name="connsiteY1-228" fmla="*/ 794824 h 1762691"/>
                  <a:gd name="connsiteX2-229" fmla="*/ 1456006 w 1723292"/>
                  <a:gd name="connsiteY2-230" fmla="*/ 879231 h 1762691"/>
                  <a:gd name="connsiteX3-231" fmla="*/ 1485888 w 1723292"/>
                  <a:gd name="connsiteY3-232" fmla="*/ 1015678 h 1762691"/>
                  <a:gd name="connsiteX4-233" fmla="*/ 1723292 w 1723292"/>
                  <a:gd name="connsiteY4-234" fmla="*/ 1413803 h 1762691"/>
                  <a:gd name="connsiteX5-235" fmla="*/ 1403965 w 1723292"/>
                  <a:gd name="connsiteY5-236" fmla="*/ 1762691 h 1762691"/>
                  <a:gd name="connsiteX6-237" fmla="*/ 814915 w 1723292"/>
                  <a:gd name="connsiteY6-238" fmla="*/ 1314318 h 1762691"/>
                  <a:gd name="connsiteX7-239" fmla="*/ 520505 w 1723292"/>
                  <a:gd name="connsiteY7-240" fmla="*/ 935501 h 1762691"/>
                  <a:gd name="connsiteX8-241" fmla="*/ 330591 w 1723292"/>
                  <a:gd name="connsiteY8-242" fmla="*/ 731520 h 1762691"/>
                  <a:gd name="connsiteX9-243" fmla="*/ 21101 w 1723292"/>
                  <a:gd name="connsiteY9-244" fmla="*/ 358726 h 1762691"/>
                  <a:gd name="connsiteX10-245" fmla="*/ 0 w 1723292"/>
                  <a:gd name="connsiteY10-246" fmla="*/ 161778 h 1762691"/>
                  <a:gd name="connsiteX11-247" fmla="*/ 140677 w 1723292"/>
                  <a:gd name="connsiteY11-248" fmla="*/ 0 h 1762691"/>
                  <a:gd name="connsiteX12-249" fmla="*/ 865163 w 1723292"/>
                  <a:gd name="connsiteY12-250" fmla="*/ 168812 h 1762691"/>
                  <a:gd name="connsiteX13-251" fmla="*/ 928468 w 1723292"/>
                  <a:gd name="connsiteY13-252" fmla="*/ 175846 h 1762691"/>
                  <a:gd name="connsiteX14-253" fmla="*/ 956603 w 1723292"/>
                  <a:gd name="connsiteY14-254" fmla="*/ 182880 h 1762691"/>
                  <a:gd name="connsiteX15-255" fmla="*/ 1153551 w 1723292"/>
                  <a:gd name="connsiteY15-256" fmla="*/ 232117 h 1762691"/>
                  <a:gd name="connsiteX0-257" fmla="*/ 1153551 w 1723292"/>
                  <a:gd name="connsiteY0-258" fmla="*/ 232117 h 1762691"/>
                  <a:gd name="connsiteX1-259" fmla="*/ 1343833 w 1723292"/>
                  <a:gd name="connsiteY1-260" fmla="*/ 735059 h 1762691"/>
                  <a:gd name="connsiteX2-261" fmla="*/ 1456006 w 1723292"/>
                  <a:gd name="connsiteY2-262" fmla="*/ 879231 h 1762691"/>
                  <a:gd name="connsiteX3-263" fmla="*/ 1485888 w 1723292"/>
                  <a:gd name="connsiteY3-264" fmla="*/ 1015678 h 1762691"/>
                  <a:gd name="connsiteX4-265" fmla="*/ 1723292 w 1723292"/>
                  <a:gd name="connsiteY4-266" fmla="*/ 1413803 h 1762691"/>
                  <a:gd name="connsiteX5-267" fmla="*/ 1403965 w 1723292"/>
                  <a:gd name="connsiteY5-268" fmla="*/ 1762691 h 1762691"/>
                  <a:gd name="connsiteX6-269" fmla="*/ 814915 w 1723292"/>
                  <a:gd name="connsiteY6-270" fmla="*/ 1314318 h 1762691"/>
                  <a:gd name="connsiteX7-271" fmla="*/ 520505 w 1723292"/>
                  <a:gd name="connsiteY7-272" fmla="*/ 935501 h 1762691"/>
                  <a:gd name="connsiteX8-273" fmla="*/ 330591 w 1723292"/>
                  <a:gd name="connsiteY8-274" fmla="*/ 731520 h 1762691"/>
                  <a:gd name="connsiteX9-275" fmla="*/ 21101 w 1723292"/>
                  <a:gd name="connsiteY9-276" fmla="*/ 358726 h 1762691"/>
                  <a:gd name="connsiteX10-277" fmla="*/ 0 w 1723292"/>
                  <a:gd name="connsiteY10-278" fmla="*/ 161778 h 1762691"/>
                  <a:gd name="connsiteX11-279" fmla="*/ 140677 w 1723292"/>
                  <a:gd name="connsiteY11-280" fmla="*/ 0 h 1762691"/>
                  <a:gd name="connsiteX12-281" fmla="*/ 865163 w 1723292"/>
                  <a:gd name="connsiteY12-282" fmla="*/ 168812 h 1762691"/>
                  <a:gd name="connsiteX13-283" fmla="*/ 928468 w 1723292"/>
                  <a:gd name="connsiteY13-284" fmla="*/ 175846 h 1762691"/>
                  <a:gd name="connsiteX14-285" fmla="*/ 956603 w 1723292"/>
                  <a:gd name="connsiteY14-286" fmla="*/ 182880 h 1762691"/>
                  <a:gd name="connsiteX15-287" fmla="*/ 1153551 w 1723292"/>
                  <a:gd name="connsiteY15-288" fmla="*/ 232117 h 1762691"/>
                  <a:gd name="connsiteX0-289" fmla="*/ 1165504 w 1723292"/>
                  <a:gd name="connsiteY0-290" fmla="*/ 148447 h 1762691"/>
                  <a:gd name="connsiteX1-291" fmla="*/ 1343833 w 1723292"/>
                  <a:gd name="connsiteY1-292" fmla="*/ 735059 h 1762691"/>
                  <a:gd name="connsiteX2-293" fmla="*/ 1456006 w 1723292"/>
                  <a:gd name="connsiteY2-294" fmla="*/ 879231 h 1762691"/>
                  <a:gd name="connsiteX3-295" fmla="*/ 1485888 w 1723292"/>
                  <a:gd name="connsiteY3-296" fmla="*/ 1015678 h 1762691"/>
                  <a:gd name="connsiteX4-297" fmla="*/ 1723292 w 1723292"/>
                  <a:gd name="connsiteY4-298" fmla="*/ 1413803 h 1762691"/>
                  <a:gd name="connsiteX5-299" fmla="*/ 1403965 w 1723292"/>
                  <a:gd name="connsiteY5-300" fmla="*/ 1762691 h 1762691"/>
                  <a:gd name="connsiteX6-301" fmla="*/ 814915 w 1723292"/>
                  <a:gd name="connsiteY6-302" fmla="*/ 1314318 h 1762691"/>
                  <a:gd name="connsiteX7-303" fmla="*/ 520505 w 1723292"/>
                  <a:gd name="connsiteY7-304" fmla="*/ 935501 h 1762691"/>
                  <a:gd name="connsiteX8-305" fmla="*/ 330591 w 1723292"/>
                  <a:gd name="connsiteY8-306" fmla="*/ 731520 h 1762691"/>
                  <a:gd name="connsiteX9-307" fmla="*/ 21101 w 1723292"/>
                  <a:gd name="connsiteY9-308" fmla="*/ 358726 h 1762691"/>
                  <a:gd name="connsiteX10-309" fmla="*/ 0 w 1723292"/>
                  <a:gd name="connsiteY10-310" fmla="*/ 161778 h 1762691"/>
                  <a:gd name="connsiteX11-311" fmla="*/ 140677 w 1723292"/>
                  <a:gd name="connsiteY11-312" fmla="*/ 0 h 1762691"/>
                  <a:gd name="connsiteX12-313" fmla="*/ 865163 w 1723292"/>
                  <a:gd name="connsiteY12-314" fmla="*/ 168812 h 1762691"/>
                  <a:gd name="connsiteX13-315" fmla="*/ 928468 w 1723292"/>
                  <a:gd name="connsiteY13-316" fmla="*/ 175846 h 1762691"/>
                  <a:gd name="connsiteX14-317" fmla="*/ 956603 w 1723292"/>
                  <a:gd name="connsiteY14-318" fmla="*/ 182880 h 1762691"/>
                  <a:gd name="connsiteX15-319" fmla="*/ 1165504 w 1723292"/>
                  <a:gd name="connsiteY15-320" fmla="*/ 148447 h 1762691"/>
                  <a:gd name="connsiteX0-321" fmla="*/ 1165504 w 1723292"/>
                  <a:gd name="connsiteY0-322" fmla="*/ 148447 h 1762691"/>
                  <a:gd name="connsiteX1-323" fmla="*/ 1343833 w 1723292"/>
                  <a:gd name="connsiteY1-324" fmla="*/ 699201 h 1762691"/>
                  <a:gd name="connsiteX2-325" fmla="*/ 1456006 w 1723292"/>
                  <a:gd name="connsiteY2-326" fmla="*/ 879231 h 1762691"/>
                  <a:gd name="connsiteX3-327" fmla="*/ 1485888 w 1723292"/>
                  <a:gd name="connsiteY3-328" fmla="*/ 1015678 h 1762691"/>
                  <a:gd name="connsiteX4-329" fmla="*/ 1723292 w 1723292"/>
                  <a:gd name="connsiteY4-330" fmla="*/ 1413803 h 1762691"/>
                  <a:gd name="connsiteX5-331" fmla="*/ 1403965 w 1723292"/>
                  <a:gd name="connsiteY5-332" fmla="*/ 1762691 h 1762691"/>
                  <a:gd name="connsiteX6-333" fmla="*/ 814915 w 1723292"/>
                  <a:gd name="connsiteY6-334" fmla="*/ 1314318 h 1762691"/>
                  <a:gd name="connsiteX7-335" fmla="*/ 520505 w 1723292"/>
                  <a:gd name="connsiteY7-336" fmla="*/ 935501 h 1762691"/>
                  <a:gd name="connsiteX8-337" fmla="*/ 330591 w 1723292"/>
                  <a:gd name="connsiteY8-338" fmla="*/ 731520 h 1762691"/>
                  <a:gd name="connsiteX9-339" fmla="*/ 21101 w 1723292"/>
                  <a:gd name="connsiteY9-340" fmla="*/ 358726 h 1762691"/>
                  <a:gd name="connsiteX10-341" fmla="*/ 0 w 1723292"/>
                  <a:gd name="connsiteY10-342" fmla="*/ 161778 h 1762691"/>
                  <a:gd name="connsiteX11-343" fmla="*/ 140677 w 1723292"/>
                  <a:gd name="connsiteY11-344" fmla="*/ 0 h 1762691"/>
                  <a:gd name="connsiteX12-345" fmla="*/ 865163 w 1723292"/>
                  <a:gd name="connsiteY12-346" fmla="*/ 168812 h 1762691"/>
                  <a:gd name="connsiteX13-347" fmla="*/ 928468 w 1723292"/>
                  <a:gd name="connsiteY13-348" fmla="*/ 175846 h 1762691"/>
                  <a:gd name="connsiteX14-349" fmla="*/ 956603 w 1723292"/>
                  <a:gd name="connsiteY14-350" fmla="*/ 182880 h 1762691"/>
                  <a:gd name="connsiteX15-351" fmla="*/ 1165504 w 1723292"/>
                  <a:gd name="connsiteY15-352" fmla="*/ 148447 h 1762691"/>
                  <a:gd name="connsiteX0-353" fmla="*/ 1165504 w 1723292"/>
                  <a:gd name="connsiteY0-354" fmla="*/ 148447 h 1762691"/>
                  <a:gd name="connsiteX1-355" fmla="*/ 1343833 w 1723292"/>
                  <a:gd name="connsiteY1-356" fmla="*/ 699201 h 1762691"/>
                  <a:gd name="connsiteX2-357" fmla="*/ 1456006 w 1723292"/>
                  <a:gd name="connsiteY2-358" fmla="*/ 879231 h 1762691"/>
                  <a:gd name="connsiteX3-359" fmla="*/ 1485888 w 1723292"/>
                  <a:gd name="connsiteY3-360" fmla="*/ 1015678 h 1762691"/>
                  <a:gd name="connsiteX4-361" fmla="*/ 1723292 w 1723292"/>
                  <a:gd name="connsiteY4-362" fmla="*/ 1413803 h 1762691"/>
                  <a:gd name="connsiteX5-363" fmla="*/ 1403965 w 1723292"/>
                  <a:gd name="connsiteY5-364" fmla="*/ 1762691 h 1762691"/>
                  <a:gd name="connsiteX6-365" fmla="*/ 814915 w 1723292"/>
                  <a:gd name="connsiteY6-366" fmla="*/ 1314318 h 1762691"/>
                  <a:gd name="connsiteX7-367" fmla="*/ 520505 w 1723292"/>
                  <a:gd name="connsiteY7-368" fmla="*/ 935501 h 1762691"/>
                  <a:gd name="connsiteX8-369" fmla="*/ 330591 w 1723292"/>
                  <a:gd name="connsiteY8-370" fmla="*/ 731520 h 1762691"/>
                  <a:gd name="connsiteX9-371" fmla="*/ 21101 w 1723292"/>
                  <a:gd name="connsiteY9-372" fmla="*/ 358726 h 1762691"/>
                  <a:gd name="connsiteX10-373" fmla="*/ 0 w 1723292"/>
                  <a:gd name="connsiteY10-374" fmla="*/ 161778 h 1762691"/>
                  <a:gd name="connsiteX11-375" fmla="*/ 140677 w 1723292"/>
                  <a:gd name="connsiteY11-376" fmla="*/ 0 h 1762691"/>
                  <a:gd name="connsiteX12-377" fmla="*/ 865163 w 1723292"/>
                  <a:gd name="connsiteY12-378" fmla="*/ 168812 h 1762691"/>
                  <a:gd name="connsiteX13-379" fmla="*/ 928468 w 1723292"/>
                  <a:gd name="connsiteY13-380" fmla="*/ 175846 h 1762691"/>
                  <a:gd name="connsiteX14-381" fmla="*/ 956603 w 1723292"/>
                  <a:gd name="connsiteY14-382" fmla="*/ 182880 h 1762691"/>
                  <a:gd name="connsiteX15-383" fmla="*/ 1165504 w 1723292"/>
                  <a:gd name="connsiteY15-384" fmla="*/ 148447 h 1762691"/>
                  <a:gd name="connsiteX0-385" fmla="*/ 1165504 w 1723292"/>
                  <a:gd name="connsiteY0-386" fmla="*/ 148447 h 1762691"/>
                  <a:gd name="connsiteX1-387" fmla="*/ 1343833 w 1723292"/>
                  <a:gd name="connsiteY1-388" fmla="*/ 699201 h 1762691"/>
                  <a:gd name="connsiteX2-389" fmla="*/ 1438076 w 1723292"/>
                  <a:gd name="connsiteY2-390" fmla="*/ 801536 h 1762691"/>
                  <a:gd name="connsiteX3-391" fmla="*/ 1485888 w 1723292"/>
                  <a:gd name="connsiteY3-392" fmla="*/ 1015678 h 1762691"/>
                  <a:gd name="connsiteX4-393" fmla="*/ 1723292 w 1723292"/>
                  <a:gd name="connsiteY4-394" fmla="*/ 1413803 h 1762691"/>
                  <a:gd name="connsiteX5-395" fmla="*/ 1403965 w 1723292"/>
                  <a:gd name="connsiteY5-396" fmla="*/ 1762691 h 1762691"/>
                  <a:gd name="connsiteX6-397" fmla="*/ 814915 w 1723292"/>
                  <a:gd name="connsiteY6-398" fmla="*/ 1314318 h 1762691"/>
                  <a:gd name="connsiteX7-399" fmla="*/ 520505 w 1723292"/>
                  <a:gd name="connsiteY7-400" fmla="*/ 935501 h 1762691"/>
                  <a:gd name="connsiteX8-401" fmla="*/ 330591 w 1723292"/>
                  <a:gd name="connsiteY8-402" fmla="*/ 731520 h 1762691"/>
                  <a:gd name="connsiteX9-403" fmla="*/ 21101 w 1723292"/>
                  <a:gd name="connsiteY9-404" fmla="*/ 358726 h 1762691"/>
                  <a:gd name="connsiteX10-405" fmla="*/ 0 w 1723292"/>
                  <a:gd name="connsiteY10-406" fmla="*/ 161778 h 1762691"/>
                  <a:gd name="connsiteX11-407" fmla="*/ 140677 w 1723292"/>
                  <a:gd name="connsiteY11-408" fmla="*/ 0 h 1762691"/>
                  <a:gd name="connsiteX12-409" fmla="*/ 865163 w 1723292"/>
                  <a:gd name="connsiteY12-410" fmla="*/ 168812 h 1762691"/>
                  <a:gd name="connsiteX13-411" fmla="*/ 928468 w 1723292"/>
                  <a:gd name="connsiteY13-412" fmla="*/ 175846 h 1762691"/>
                  <a:gd name="connsiteX14-413" fmla="*/ 956603 w 1723292"/>
                  <a:gd name="connsiteY14-414" fmla="*/ 182880 h 1762691"/>
                  <a:gd name="connsiteX15-415" fmla="*/ 1165504 w 1723292"/>
                  <a:gd name="connsiteY15-416" fmla="*/ 148447 h 1762691"/>
                  <a:gd name="connsiteX0-417" fmla="*/ 1165504 w 1723292"/>
                  <a:gd name="connsiteY0-418" fmla="*/ 148447 h 1762691"/>
                  <a:gd name="connsiteX1-419" fmla="*/ 1343833 w 1723292"/>
                  <a:gd name="connsiteY1-420" fmla="*/ 699201 h 1762691"/>
                  <a:gd name="connsiteX2-421" fmla="*/ 1438076 w 1723292"/>
                  <a:gd name="connsiteY2-422" fmla="*/ 801536 h 1762691"/>
                  <a:gd name="connsiteX3-423" fmla="*/ 1485888 w 1723292"/>
                  <a:gd name="connsiteY3-424" fmla="*/ 979820 h 1762691"/>
                  <a:gd name="connsiteX4-425" fmla="*/ 1723292 w 1723292"/>
                  <a:gd name="connsiteY4-426" fmla="*/ 1413803 h 1762691"/>
                  <a:gd name="connsiteX5-427" fmla="*/ 1403965 w 1723292"/>
                  <a:gd name="connsiteY5-428" fmla="*/ 1762691 h 1762691"/>
                  <a:gd name="connsiteX6-429" fmla="*/ 814915 w 1723292"/>
                  <a:gd name="connsiteY6-430" fmla="*/ 1314318 h 1762691"/>
                  <a:gd name="connsiteX7-431" fmla="*/ 520505 w 1723292"/>
                  <a:gd name="connsiteY7-432" fmla="*/ 935501 h 1762691"/>
                  <a:gd name="connsiteX8-433" fmla="*/ 330591 w 1723292"/>
                  <a:gd name="connsiteY8-434" fmla="*/ 731520 h 1762691"/>
                  <a:gd name="connsiteX9-435" fmla="*/ 21101 w 1723292"/>
                  <a:gd name="connsiteY9-436" fmla="*/ 358726 h 1762691"/>
                  <a:gd name="connsiteX10-437" fmla="*/ 0 w 1723292"/>
                  <a:gd name="connsiteY10-438" fmla="*/ 161778 h 1762691"/>
                  <a:gd name="connsiteX11-439" fmla="*/ 140677 w 1723292"/>
                  <a:gd name="connsiteY11-440" fmla="*/ 0 h 1762691"/>
                  <a:gd name="connsiteX12-441" fmla="*/ 865163 w 1723292"/>
                  <a:gd name="connsiteY12-442" fmla="*/ 168812 h 1762691"/>
                  <a:gd name="connsiteX13-443" fmla="*/ 928468 w 1723292"/>
                  <a:gd name="connsiteY13-444" fmla="*/ 175846 h 1762691"/>
                  <a:gd name="connsiteX14-445" fmla="*/ 956603 w 1723292"/>
                  <a:gd name="connsiteY14-446" fmla="*/ 182880 h 1762691"/>
                  <a:gd name="connsiteX15-447" fmla="*/ 1165504 w 1723292"/>
                  <a:gd name="connsiteY15-448" fmla="*/ 148447 h 17626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</a:cxnLst>
                <a:rect l="l" t="t" r="r" b="b"/>
                <a:pathLst>
                  <a:path w="1723292" h="1762691">
                    <a:moveTo>
                      <a:pt x="1165504" y="148447"/>
                    </a:moveTo>
                    <a:cubicBezTo>
                      <a:pt x="1224947" y="332032"/>
                      <a:pt x="1254508" y="455852"/>
                      <a:pt x="1343833" y="699201"/>
                    </a:cubicBezTo>
                    <a:lnTo>
                      <a:pt x="1438076" y="801536"/>
                    </a:lnTo>
                    <a:lnTo>
                      <a:pt x="1485888" y="979820"/>
                    </a:lnTo>
                    <a:lnTo>
                      <a:pt x="1723292" y="1413803"/>
                    </a:lnTo>
                    <a:cubicBezTo>
                      <a:pt x="1628803" y="1554005"/>
                      <a:pt x="1606030" y="1646395"/>
                      <a:pt x="1403965" y="1762691"/>
                    </a:cubicBezTo>
                    <a:cubicBezTo>
                      <a:pt x="1217576" y="1613233"/>
                      <a:pt x="1019234" y="1541470"/>
                      <a:pt x="814915" y="1314318"/>
                    </a:cubicBezTo>
                    <a:lnTo>
                      <a:pt x="520505" y="935501"/>
                    </a:lnTo>
                    <a:lnTo>
                      <a:pt x="330591" y="731520"/>
                    </a:lnTo>
                    <a:lnTo>
                      <a:pt x="21101" y="358726"/>
                    </a:lnTo>
                    <a:lnTo>
                      <a:pt x="0" y="161778"/>
                    </a:lnTo>
                    <a:lnTo>
                      <a:pt x="140677" y="0"/>
                    </a:lnTo>
                    <a:lnTo>
                      <a:pt x="865163" y="168812"/>
                    </a:lnTo>
                    <a:cubicBezTo>
                      <a:pt x="886265" y="171157"/>
                      <a:pt x="907483" y="172618"/>
                      <a:pt x="928468" y="175846"/>
                    </a:cubicBezTo>
                    <a:cubicBezTo>
                      <a:pt x="938023" y="177316"/>
                      <a:pt x="956603" y="182880"/>
                      <a:pt x="956603" y="182880"/>
                    </a:cubicBezTo>
                    <a:lnTo>
                      <a:pt x="1165504" y="148447"/>
                    </a:lnTo>
                    <a:close/>
                  </a:path>
                </a:pathLst>
              </a:custGeom>
              <a:solidFill>
                <a:srgbClr val="F556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4" name="任意多边形 383"/>
              <p:cNvSpPr/>
              <p:nvPr>
                <p:custDataLst>
                  <p:tags r:id="rId43"/>
                </p:custDataLst>
              </p:nvPr>
            </p:nvSpPr>
            <p:spPr>
              <a:xfrm>
                <a:off x="3575486" y="1976512"/>
                <a:ext cx="1181686" cy="464234"/>
              </a:xfrm>
              <a:custGeom>
                <a:avLst/>
                <a:gdLst>
                  <a:gd name="connsiteX0" fmla="*/ 0 w 1181686"/>
                  <a:gd name="connsiteY0" fmla="*/ 0 h 464234"/>
                  <a:gd name="connsiteX1" fmla="*/ 1181686 w 1181686"/>
                  <a:gd name="connsiteY1" fmla="*/ 260252 h 464234"/>
                  <a:gd name="connsiteX2" fmla="*/ 1069145 w 1181686"/>
                  <a:gd name="connsiteY2" fmla="*/ 464234 h 464234"/>
                  <a:gd name="connsiteX3" fmla="*/ 161779 w 1181686"/>
                  <a:gd name="connsiteY3" fmla="*/ 309489 h 464234"/>
                  <a:gd name="connsiteX4" fmla="*/ 0 w 1181686"/>
                  <a:gd name="connsiteY4" fmla="*/ 0 h 46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686" h="464234">
                    <a:moveTo>
                      <a:pt x="0" y="0"/>
                    </a:moveTo>
                    <a:lnTo>
                      <a:pt x="1181686" y="260252"/>
                    </a:lnTo>
                    <a:lnTo>
                      <a:pt x="1069145" y="464234"/>
                    </a:lnTo>
                    <a:lnTo>
                      <a:pt x="161779" y="3094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56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5" name="任意多边形 384"/>
              <p:cNvSpPr/>
              <p:nvPr>
                <p:custDataLst>
                  <p:tags r:id="rId44"/>
                </p:custDataLst>
              </p:nvPr>
            </p:nvSpPr>
            <p:spPr>
              <a:xfrm>
                <a:off x="3231195" y="2222698"/>
                <a:ext cx="1578385" cy="1929787"/>
              </a:xfrm>
              <a:custGeom>
                <a:avLst/>
                <a:gdLst>
                  <a:gd name="connsiteX0" fmla="*/ 1364566 w 1554480"/>
                  <a:gd name="connsiteY0" fmla="*/ 168813 h 1723293"/>
                  <a:gd name="connsiteX1" fmla="*/ 1554480 w 1554480"/>
                  <a:gd name="connsiteY1" fmla="*/ 1723293 h 1723293"/>
                  <a:gd name="connsiteX2" fmla="*/ 492369 w 1554480"/>
                  <a:gd name="connsiteY2" fmla="*/ 1716259 h 1723293"/>
                  <a:gd name="connsiteX3" fmla="*/ 0 w 1554480"/>
                  <a:gd name="connsiteY3" fmla="*/ 1540413 h 1723293"/>
                  <a:gd name="connsiteX4" fmla="*/ 253218 w 1554480"/>
                  <a:gd name="connsiteY4" fmla="*/ 780757 h 1723293"/>
                  <a:gd name="connsiteX5" fmla="*/ 239150 w 1554480"/>
                  <a:gd name="connsiteY5" fmla="*/ 611945 h 1723293"/>
                  <a:gd name="connsiteX6" fmla="*/ 379827 w 1554480"/>
                  <a:gd name="connsiteY6" fmla="*/ 126610 h 1723293"/>
                  <a:gd name="connsiteX7" fmla="*/ 527538 w 1554480"/>
                  <a:gd name="connsiteY7" fmla="*/ 0 h 1723293"/>
                  <a:gd name="connsiteX8" fmla="*/ 1364566 w 1554480"/>
                  <a:gd name="connsiteY8" fmla="*/ 168813 h 1723293"/>
                  <a:gd name="connsiteX0-1" fmla="*/ 1364566 w 1554480"/>
                  <a:gd name="connsiteY0-2" fmla="*/ 168813 h 1723293"/>
                  <a:gd name="connsiteX1-3" fmla="*/ 1554480 w 1554480"/>
                  <a:gd name="connsiteY1-4" fmla="*/ 1723293 h 1723293"/>
                  <a:gd name="connsiteX2-5" fmla="*/ 492369 w 1554480"/>
                  <a:gd name="connsiteY2-6" fmla="*/ 1716259 h 1723293"/>
                  <a:gd name="connsiteX3-7" fmla="*/ 0 w 1554480"/>
                  <a:gd name="connsiteY3-8" fmla="*/ 1540413 h 1723293"/>
                  <a:gd name="connsiteX4-9" fmla="*/ 253218 w 1554480"/>
                  <a:gd name="connsiteY4-10" fmla="*/ 780757 h 1723293"/>
                  <a:gd name="connsiteX5-11" fmla="*/ 239150 w 1554480"/>
                  <a:gd name="connsiteY5-12" fmla="*/ 611945 h 1723293"/>
                  <a:gd name="connsiteX6-13" fmla="*/ 379827 w 1554480"/>
                  <a:gd name="connsiteY6-14" fmla="*/ 126610 h 1723293"/>
                  <a:gd name="connsiteX7-15" fmla="*/ 527538 w 1554480"/>
                  <a:gd name="connsiteY7-16" fmla="*/ 0 h 1723293"/>
                  <a:gd name="connsiteX8-17" fmla="*/ 1364566 w 1554480"/>
                  <a:gd name="connsiteY8-18" fmla="*/ 168813 h 1723293"/>
                  <a:gd name="connsiteX0-19" fmla="*/ 1364566 w 1536550"/>
                  <a:gd name="connsiteY0-20" fmla="*/ 168813 h 1836846"/>
                  <a:gd name="connsiteX1-21" fmla="*/ 1536550 w 1536550"/>
                  <a:gd name="connsiteY1-22" fmla="*/ 1836846 h 1836846"/>
                  <a:gd name="connsiteX2-23" fmla="*/ 492369 w 1536550"/>
                  <a:gd name="connsiteY2-24" fmla="*/ 1716259 h 1836846"/>
                  <a:gd name="connsiteX3-25" fmla="*/ 0 w 1536550"/>
                  <a:gd name="connsiteY3-26" fmla="*/ 1540413 h 1836846"/>
                  <a:gd name="connsiteX4-27" fmla="*/ 253218 w 1536550"/>
                  <a:gd name="connsiteY4-28" fmla="*/ 780757 h 1836846"/>
                  <a:gd name="connsiteX5-29" fmla="*/ 239150 w 1536550"/>
                  <a:gd name="connsiteY5-30" fmla="*/ 611945 h 1836846"/>
                  <a:gd name="connsiteX6-31" fmla="*/ 379827 w 1536550"/>
                  <a:gd name="connsiteY6-32" fmla="*/ 126610 h 1836846"/>
                  <a:gd name="connsiteX7-33" fmla="*/ 527538 w 1536550"/>
                  <a:gd name="connsiteY7-34" fmla="*/ 0 h 1836846"/>
                  <a:gd name="connsiteX8-35" fmla="*/ 1364566 w 1536550"/>
                  <a:gd name="connsiteY8-36" fmla="*/ 168813 h 1836846"/>
                  <a:gd name="connsiteX0-37" fmla="*/ 1364566 w 1536550"/>
                  <a:gd name="connsiteY0-38" fmla="*/ 168813 h 1836846"/>
                  <a:gd name="connsiteX1-39" fmla="*/ 1536550 w 1536550"/>
                  <a:gd name="connsiteY1-40" fmla="*/ 1836846 h 1836846"/>
                  <a:gd name="connsiteX2-41" fmla="*/ 492369 w 1536550"/>
                  <a:gd name="connsiteY2-42" fmla="*/ 1716259 h 1836846"/>
                  <a:gd name="connsiteX3-43" fmla="*/ 0 w 1536550"/>
                  <a:gd name="connsiteY3-44" fmla="*/ 1540413 h 1836846"/>
                  <a:gd name="connsiteX4-45" fmla="*/ 253218 w 1536550"/>
                  <a:gd name="connsiteY4-46" fmla="*/ 780757 h 1836846"/>
                  <a:gd name="connsiteX5-47" fmla="*/ 239150 w 1536550"/>
                  <a:gd name="connsiteY5-48" fmla="*/ 611945 h 1836846"/>
                  <a:gd name="connsiteX6-49" fmla="*/ 379827 w 1536550"/>
                  <a:gd name="connsiteY6-50" fmla="*/ 126610 h 1836846"/>
                  <a:gd name="connsiteX7-51" fmla="*/ 527538 w 1536550"/>
                  <a:gd name="connsiteY7-52" fmla="*/ 0 h 1836846"/>
                  <a:gd name="connsiteX8-53" fmla="*/ 1364566 w 1536550"/>
                  <a:gd name="connsiteY8-54" fmla="*/ 168813 h 1836846"/>
                  <a:gd name="connsiteX0-55" fmla="*/ 1364566 w 1536550"/>
                  <a:gd name="connsiteY0-56" fmla="*/ 168813 h 1852048"/>
                  <a:gd name="connsiteX1-57" fmla="*/ 1536550 w 1536550"/>
                  <a:gd name="connsiteY1-58" fmla="*/ 1836846 h 1852048"/>
                  <a:gd name="connsiteX2-59" fmla="*/ 492369 w 1536550"/>
                  <a:gd name="connsiteY2-60" fmla="*/ 1716259 h 1852048"/>
                  <a:gd name="connsiteX3-61" fmla="*/ 0 w 1536550"/>
                  <a:gd name="connsiteY3-62" fmla="*/ 1540413 h 1852048"/>
                  <a:gd name="connsiteX4-63" fmla="*/ 253218 w 1536550"/>
                  <a:gd name="connsiteY4-64" fmla="*/ 780757 h 1852048"/>
                  <a:gd name="connsiteX5-65" fmla="*/ 239150 w 1536550"/>
                  <a:gd name="connsiteY5-66" fmla="*/ 611945 h 1852048"/>
                  <a:gd name="connsiteX6-67" fmla="*/ 379827 w 1536550"/>
                  <a:gd name="connsiteY6-68" fmla="*/ 126610 h 1852048"/>
                  <a:gd name="connsiteX7-69" fmla="*/ 527538 w 1536550"/>
                  <a:gd name="connsiteY7-70" fmla="*/ 0 h 1852048"/>
                  <a:gd name="connsiteX8-71" fmla="*/ 1364566 w 1536550"/>
                  <a:gd name="connsiteY8-72" fmla="*/ 168813 h 1852048"/>
                  <a:gd name="connsiteX0-73" fmla="*/ 1364566 w 1536550"/>
                  <a:gd name="connsiteY0-74" fmla="*/ 168813 h 1853629"/>
                  <a:gd name="connsiteX1-75" fmla="*/ 1536550 w 1536550"/>
                  <a:gd name="connsiteY1-76" fmla="*/ 1836846 h 1853629"/>
                  <a:gd name="connsiteX2-77" fmla="*/ 474440 w 1536550"/>
                  <a:gd name="connsiteY2-78" fmla="*/ 1734188 h 1853629"/>
                  <a:gd name="connsiteX3-79" fmla="*/ 0 w 1536550"/>
                  <a:gd name="connsiteY3-80" fmla="*/ 1540413 h 1853629"/>
                  <a:gd name="connsiteX4-81" fmla="*/ 253218 w 1536550"/>
                  <a:gd name="connsiteY4-82" fmla="*/ 780757 h 1853629"/>
                  <a:gd name="connsiteX5-83" fmla="*/ 239150 w 1536550"/>
                  <a:gd name="connsiteY5-84" fmla="*/ 611945 h 1853629"/>
                  <a:gd name="connsiteX6-85" fmla="*/ 379827 w 1536550"/>
                  <a:gd name="connsiteY6-86" fmla="*/ 126610 h 1853629"/>
                  <a:gd name="connsiteX7-87" fmla="*/ 527538 w 1536550"/>
                  <a:gd name="connsiteY7-88" fmla="*/ 0 h 1853629"/>
                  <a:gd name="connsiteX8-89" fmla="*/ 1364566 w 1536550"/>
                  <a:gd name="connsiteY8-90" fmla="*/ 168813 h 1853629"/>
                  <a:gd name="connsiteX0-91" fmla="*/ 1364566 w 1536550"/>
                  <a:gd name="connsiteY0-92" fmla="*/ 168813 h 1857476"/>
                  <a:gd name="connsiteX1-93" fmla="*/ 1536550 w 1536550"/>
                  <a:gd name="connsiteY1-94" fmla="*/ 1836846 h 1857476"/>
                  <a:gd name="connsiteX2-95" fmla="*/ 474440 w 1536550"/>
                  <a:gd name="connsiteY2-96" fmla="*/ 1734188 h 1857476"/>
                  <a:gd name="connsiteX3-97" fmla="*/ 0 w 1536550"/>
                  <a:gd name="connsiteY3-98" fmla="*/ 1540413 h 1857476"/>
                  <a:gd name="connsiteX4-99" fmla="*/ 253218 w 1536550"/>
                  <a:gd name="connsiteY4-100" fmla="*/ 780757 h 1857476"/>
                  <a:gd name="connsiteX5-101" fmla="*/ 239150 w 1536550"/>
                  <a:gd name="connsiteY5-102" fmla="*/ 611945 h 1857476"/>
                  <a:gd name="connsiteX6-103" fmla="*/ 379827 w 1536550"/>
                  <a:gd name="connsiteY6-104" fmla="*/ 126610 h 1857476"/>
                  <a:gd name="connsiteX7-105" fmla="*/ 527538 w 1536550"/>
                  <a:gd name="connsiteY7-106" fmla="*/ 0 h 1857476"/>
                  <a:gd name="connsiteX8-107" fmla="*/ 1364566 w 1536550"/>
                  <a:gd name="connsiteY8-108" fmla="*/ 168813 h 1857476"/>
                  <a:gd name="connsiteX0-109" fmla="*/ 1406401 w 1578385"/>
                  <a:gd name="connsiteY0-110" fmla="*/ 168813 h 1857476"/>
                  <a:gd name="connsiteX1-111" fmla="*/ 1578385 w 1578385"/>
                  <a:gd name="connsiteY1-112" fmla="*/ 1836846 h 1857476"/>
                  <a:gd name="connsiteX2-113" fmla="*/ 516275 w 1578385"/>
                  <a:gd name="connsiteY2-114" fmla="*/ 1734188 h 1857476"/>
                  <a:gd name="connsiteX3-115" fmla="*/ 0 w 1578385"/>
                  <a:gd name="connsiteY3-116" fmla="*/ 1683849 h 1857476"/>
                  <a:gd name="connsiteX4-117" fmla="*/ 295053 w 1578385"/>
                  <a:gd name="connsiteY4-118" fmla="*/ 780757 h 1857476"/>
                  <a:gd name="connsiteX5-119" fmla="*/ 280985 w 1578385"/>
                  <a:gd name="connsiteY5-120" fmla="*/ 611945 h 1857476"/>
                  <a:gd name="connsiteX6-121" fmla="*/ 421662 w 1578385"/>
                  <a:gd name="connsiteY6-122" fmla="*/ 126610 h 1857476"/>
                  <a:gd name="connsiteX7-123" fmla="*/ 569373 w 1578385"/>
                  <a:gd name="connsiteY7-124" fmla="*/ 0 h 1857476"/>
                  <a:gd name="connsiteX8-125" fmla="*/ 1406401 w 1578385"/>
                  <a:gd name="connsiteY8-126" fmla="*/ 168813 h 1857476"/>
                  <a:gd name="connsiteX0-127" fmla="*/ 1406401 w 1578385"/>
                  <a:gd name="connsiteY0-128" fmla="*/ 168813 h 1857476"/>
                  <a:gd name="connsiteX1-129" fmla="*/ 1578385 w 1578385"/>
                  <a:gd name="connsiteY1-130" fmla="*/ 1836846 h 1857476"/>
                  <a:gd name="connsiteX2-131" fmla="*/ 516275 w 1578385"/>
                  <a:gd name="connsiteY2-132" fmla="*/ 1734188 h 1857476"/>
                  <a:gd name="connsiteX3-133" fmla="*/ 0 w 1578385"/>
                  <a:gd name="connsiteY3-134" fmla="*/ 1683849 h 1857476"/>
                  <a:gd name="connsiteX4-135" fmla="*/ 295053 w 1578385"/>
                  <a:gd name="connsiteY4-136" fmla="*/ 780757 h 1857476"/>
                  <a:gd name="connsiteX5-137" fmla="*/ 280985 w 1578385"/>
                  <a:gd name="connsiteY5-138" fmla="*/ 611945 h 1857476"/>
                  <a:gd name="connsiteX6-139" fmla="*/ 421662 w 1578385"/>
                  <a:gd name="connsiteY6-140" fmla="*/ 126610 h 1857476"/>
                  <a:gd name="connsiteX7-141" fmla="*/ 569373 w 1578385"/>
                  <a:gd name="connsiteY7-142" fmla="*/ 0 h 1857476"/>
                  <a:gd name="connsiteX8-143" fmla="*/ 1406401 w 1578385"/>
                  <a:gd name="connsiteY8-144" fmla="*/ 168813 h 1857476"/>
                  <a:gd name="connsiteX0-145" fmla="*/ 1406401 w 1578385"/>
                  <a:gd name="connsiteY0-146" fmla="*/ 168813 h 1894728"/>
                  <a:gd name="connsiteX1-147" fmla="*/ 1578385 w 1578385"/>
                  <a:gd name="connsiteY1-148" fmla="*/ 1836846 h 1894728"/>
                  <a:gd name="connsiteX2-149" fmla="*/ 510298 w 1578385"/>
                  <a:gd name="connsiteY2-150" fmla="*/ 1847741 h 1894728"/>
                  <a:gd name="connsiteX3-151" fmla="*/ 0 w 1578385"/>
                  <a:gd name="connsiteY3-152" fmla="*/ 1683849 h 1894728"/>
                  <a:gd name="connsiteX4-153" fmla="*/ 295053 w 1578385"/>
                  <a:gd name="connsiteY4-154" fmla="*/ 780757 h 1894728"/>
                  <a:gd name="connsiteX5-155" fmla="*/ 280985 w 1578385"/>
                  <a:gd name="connsiteY5-156" fmla="*/ 611945 h 1894728"/>
                  <a:gd name="connsiteX6-157" fmla="*/ 421662 w 1578385"/>
                  <a:gd name="connsiteY6-158" fmla="*/ 126610 h 1894728"/>
                  <a:gd name="connsiteX7-159" fmla="*/ 569373 w 1578385"/>
                  <a:gd name="connsiteY7-160" fmla="*/ 0 h 1894728"/>
                  <a:gd name="connsiteX8-161" fmla="*/ 1406401 w 1578385"/>
                  <a:gd name="connsiteY8-162" fmla="*/ 168813 h 1894728"/>
                  <a:gd name="connsiteX0-163" fmla="*/ 1406401 w 1578385"/>
                  <a:gd name="connsiteY0-164" fmla="*/ 168813 h 1920099"/>
                  <a:gd name="connsiteX1-165" fmla="*/ 1578385 w 1578385"/>
                  <a:gd name="connsiteY1-166" fmla="*/ 1884658 h 1920099"/>
                  <a:gd name="connsiteX2-167" fmla="*/ 510298 w 1578385"/>
                  <a:gd name="connsiteY2-168" fmla="*/ 1847741 h 1920099"/>
                  <a:gd name="connsiteX3-169" fmla="*/ 0 w 1578385"/>
                  <a:gd name="connsiteY3-170" fmla="*/ 1683849 h 1920099"/>
                  <a:gd name="connsiteX4-171" fmla="*/ 295053 w 1578385"/>
                  <a:gd name="connsiteY4-172" fmla="*/ 780757 h 1920099"/>
                  <a:gd name="connsiteX5-173" fmla="*/ 280985 w 1578385"/>
                  <a:gd name="connsiteY5-174" fmla="*/ 611945 h 1920099"/>
                  <a:gd name="connsiteX6-175" fmla="*/ 421662 w 1578385"/>
                  <a:gd name="connsiteY6-176" fmla="*/ 126610 h 1920099"/>
                  <a:gd name="connsiteX7-177" fmla="*/ 569373 w 1578385"/>
                  <a:gd name="connsiteY7-178" fmla="*/ 0 h 1920099"/>
                  <a:gd name="connsiteX8-179" fmla="*/ 1406401 w 1578385"/>
                  <a:gd name="connsiteY8-180" fmla="*/ 168813 h 1920099"/>
                  <a:gd name="connsiteX0-181" fmla="*/ 1406401 w 1578385"/>
                  <a:gd name="connsiteY0-182" fmla="*/ 168813 h 1929787"/>
                  <a:gd name="connsiteX1-183" fmla="*/ 1578385 w 1578385"/>
                  <a:gd name="connsiteY1-184" fmla="*/ 1884658 h 1929787"/>
                  <a:gd name="connsiteX2-185" fmla="*/ 486392 w 1578385"/>
                  <a:gd name="connsiteY2-186" fmla="*/ 1871647 h 1929787"/>
                  <a:gd name="connsiteX3-187" fmla="*/ 0 w 1578385"/>
                  <a:gd name="connsiteY3-188" fmla="*/ 1683849 h 1929787"/>
                  <a:gd name="connsiteX4-189" fmla="*/ 295053 w 1578385"/>
                  <a:gd name="connsiteY4-190" fmla="*/ 780757 h 1929787"/>
                  <a:gd name="connsiteX5-191" fmla="*/ 280985 w 1578385"/>
                  <a:gd name="connsiteY5-192" fmla="*/ 611945 h 1929787"/>
                  <a:gd name="connsiteX6-193" fmla="*/ 421662 w 1578385"/>
                  <a:gd name="connsiteY6-194" fmla="*/ 126610 h 1929787"/>
                  <a:gd name="connsiteX7-195" fmla="*/ 569373 w 1578385"/>
                  <a:gd name="connsiteY7-196" fmla="*/ 0 h 1929787"/>
                  <a:gd name="connsiteX8-197" fmla="*/ 1406401 w 1578385"/>
                  <a:gd name="connsiteY8-198" fmla="*/ 168813 h 1929787"/>
                  <a:gd name="connsiteX0-199" fmla="*/ 1406401 w 1578385"/>
                  <a:gd name="connsiteY0-200" fmla="*/ 168813 h 1929787"/>
                  <a:gd name="connsiteX1-201" fmla="*/ 1578385 w 1578385"/>
                  <a:gd name="connsiteY1-202" fmla="*/ 1884658 h 1929787"/>
                  <a:gd name="connsiteX2-203" fmla="*/ 486392 w 1578385"/>
                  <a:gd name="connsiteY2-204" fmla="*/ 1871647 h 1929787"/>
                  <a:gd name="connsiteX3-205" fmla="*/ 0 w 1578385"/>
                  <a:gd name="connsiteY3-206" fmla="*/ 1683849 h 1929787"/>
                  <a:gd name="connsiteX4-207" fmla="*/ 295053 w 1578385"/>
                  <a:gd name="connsiteY4-208" fmla="*/ 780757 h 1929787"/>
                  <a:gd name="connsiteX5-209" fmla="*/ 280985 w 1578385"/>
                  <a:gd name="connsiteY5-210" fmla="*/ 611945 h 1929787"/>
                  <a:gd name="connsiteX6-211" fmla="*/ 421662 w 1578385"/>
                  <a:gd name="connsiteY6-212" fmla="*/ 126610 h 1929787"/>
                  <a:gd name="connsiteX7-213" fmla="*/ 569373 w 1578385"/>
                  <a:gd name="connsiteY7-214" fmla="*/ 0 h 1929787"/>
                  <a:gd name="connsiteX8-215" fmla="*/ 1406401 w 1578385"/>
                  <a:gd name="connsiteY8-216" fmla="*/ 168813 h 1929787"/>
                  <a:gd name="connsiteX0-217" fmla="*/ 1406401 w 1578385"/>
                  <a:gd name="connsiteY0-218" fmla="*/ 168813 h 1929787"/>
                  <a:gd name="connsiteX1-219" fmla="*/ 1578385 w 1578385"/>
                  <a:gd name="connsiteY1-220" fmla="*/ 1884658 h 1929787"/>
                  <a:gd name="connsiteX2-221" fmla="*/ 486392 w 1578385"/>
                  <a:gd name="connsiteY2-222" fmla="*/ 1871647 h 1929787"/>
                  <a:gd name="connsiteX3-223" fmla="*/ 0 w 1578385"/>
                  <a:gd name="connsiteY3-224" fmla="*/ 1683849 h 1929787"/>
                  <a:gd name="connsiteX4-225" fmla="*/ 295053 w 1578385"/>
                  <a:gd name="connsiteY4-226" fmla="*/ 780757 h 1929787"/>
                  <a:gd name="connsiteX5-227" fmla="*/ 280985 w 1578385"/>
                  <a:gd name="connsiteY5-228" fmla="*/ 611945 h 1929787"/>
                  <a:gd name="connsiteX6-229" fmla="*/ 421662 w 1578385"/>
                  <a:gd name="connsiteY6-230" fmla="*/ 126610 h 1929787"/>
                  <a:gd name="connsiteX7-231" fmla="*/ 569373 w 1578385"/>
                  <a:gd name="connsiteY7-232" fmla="*/ 0 h 1929787"/>
                  <a:gd name="connsiteX8-233" fmla="*/ 1406401 w 1578385"/>
                  <a:gd name="connsiteY8-234" fmla="*/ 168813 h 1929787"/>
                  <a:gd name="connsiteX0-235" fmla="*/ 1406401 w 1578385"/>
                  <a:gd name="connsiteY0-236" fmla="*/ 168813 h 1929787"/>
                  <a:gd name="connsiteX1-237" fmla="*/ 1578385 w 1578385"/>
                  <a:gd name="connsiteY1-238" fmla="*/ 1884658 h 1929787"/>
                  <a:gd name="connsiteX2-239" fmla="*/ 486392 w 1578385"/>
                  <a:gd name="connsiteY2-240" fmla="*/ 1871647 h 1929787"/>
                  <a:gd name="connsiteX3-241" fmla="*/ 0 w 1578385"/>
                  <a:gd name="connsiteY3-242" fmla="*/ 1683849 h 1929787"/>
                  <a:gd name="connsiteX4-243" fmla="*/ 217358 w 1578385"/>
                  <a:gd name="connsiteY4-244" fmla="*/ 792710 h 1929787"/>
                  <a:gd name="connsiteX5-245" fmla="*/ 280985 w 1578385"/>
                  <a:gd name="connsiteY5-246" fmla="*/ 611945 h 1929787"/>
                  <a:gd name="connsiteX6-247" fmla="*/ 421662 w 1578385"/>
                  <a:gd name="connsiteY6-248" fmla="*/ 126610 h 1929787"/>
                  <a:gd name="connsiteX7-249" fmla="*/ 569373 w 1578385"/>
                  <a:gd name="connsiteY7-250" fmla="*/ 0 h 1929787"/>
                  <a:gd name="connsiteX8-251" fmla="*/ 1406401 w 1578385"/>
                  <a:gd name="connsiteY8-252" fmla="*/ 168813 h 192978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578385" h="1929787">
                    <a:moveTo>
                      <a:pt x="1406401" y="168813"/>
                    </a:moveTo>
                    <a:cubicBezTo>
                      <a:pt x="1613141" y="854315"/>
                      <a:pt x="1550939" y="1396380"/>
                      <a:pt x="1578385" y="1884658"/>
                    </a:cubicBezTo>
                    <a:cubicBezTo>
                      <a:pt x="1182513" y="1946062"/>
                      <a:pt x="870311" y="1947702"/>
                      <a:pt x="486392" y="1871647"/>
                    </a:cubicBezTo>
                    <a:cubicBezTo>
                      <a:pt x="314300" y="1854867"/>
                      <a:pt x="190022" y="1742464"/>
                      <a:pt x="0" y="1683849"/>
                    </a:cubicBezTo>
                    <a:lnTo>
                      <a:pt x="217358" y="792710"/>
                    </a:lnTo>
                    <a:lnTo>
                      <a:pt x="280985" y="611945"/>
                    </a:lnTo>
                    <a:lnTo>
                      <a:pt x="421662" y="126610"/>
                    </a:lnTo>
                    <a:lnTo>
                      <a:pt x="569373" y="0"/>
                    </a:lnTo>
                    <a:lnTo>
                      <a:pt x="1406401" y="168813"/>
                    </a:lnTo>
                    <a:close/>
                  </a:path>
                </a:pathLst>
              </a:custGeom>
              <a:solidFill>
                <a:srgbClr val="F556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6" name="任意多边形 385"/>
              <p:cNvSpPr/>
              <p:nvPr>
                <p:custDataLst>
                  <p:tags r:id="rId45"/>
                </p:custDataLst>
              </p:nvPr>
            </p:nvSpPr>
            <p:spPr>
              <a:xfrm>
                <a:off x="3484282" y="2647576"/>
                <a:ext cx="484094" cy="1237130"/>
              </a:xfrm>
              <a:custGeom>
                <a:avLst/>
                <a:gdLst>
                  <a:gd name="connsiteX0" fmla="*/ 262965 w 484094"/>
                  <a:gd name="connsiteY0" fmla="*/ 161365 h 1237130"/>
                  <a:gd name="connsiteX1" fmla="*/ 0 w 484094"/>
                  <a:gd name="connsiteY1" fmla="*/ 1213224 h 1237130"/>
                  <a:gd name="connsiteX2" fmla="*/ 179294 w 484094"/>
                  <a:gd name="connsiteY2" fmla="*/ 1237130 h 1237130"/>
                  <a:gd name="connsiteX3" fmla="*/ 484094 w 484094"/>
                  <a:gd name="connsiteY3" fmla="*/ 47812 h 1237130"/>
                  <a:gd name="connsiteX4" fmla="*/ 286871 w 484094"/>
                  <a:gd name="connsiteY4" fmla="*/ 0 h 1237130"/>
                  <a:gd name="connsiteX5" fmla="*/ 262965 w 484094"/>
                  <a:gd name="connsiteY5" fmla="*/ 161365 h 1237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4094" h="1237130">
                    <a:moveTo>
                      <a:pt x="262965" y="161365"/>
                    </a:moveTo>
                    <a:lnTo>
                      <a:pt x="0" y="1213224"/>
                    </a:lnTo>
                    <a:lnTo>
                      <a:pt x="179294" y="1237130"/>
                    </a:lnTo>
                    <a:lnTo>
                      <a:pt x="484094" y="47812"/>
                    </a:lnTo>
                    <a:lnTo>
                      <a:pt x="286871" y="0"/>
                    </a:lnTo>
                    <a:lnTo>
                      <a:pt x="262965" y="161365"/>
                    </a:lnTo>
                    <a:close/>
                  </a:path>
                </a:pathLst>
              </a:custGeom>
              <a:solidFill>
                <a:srgbClr val="FEDA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7" name="任意多边形 386"/>
              <p:cNvSpPr/>
              <p:nvPr>
                <p:custDataLst>
                  <p:tags r:id="rId46"/>
                </p:custDataLst>
              </p:nvPr>
            </p:nvSpPr>
            <p:spPr>
              <a:xfrm>
                <a:off x="3322458" y="2667717"/>
                <a:ext cx="886411" cy="963551"/>
              </a:xfrm>
              <a:custGeom>
                <a:avLst/>
                <a:gdLst>
                  <a:gd name="connsiteX0" fmla="*/ 884976 w 888524"/>
                  <a:gd name="connsiteY0" fmla="*/ 12619 h 962666"/>
                  <a:gd name="connsiteX1" fmla="*/ 843141 w 888524"/>
                  <a:gd name="connsiteY1" fmla="*/ 203866 h 962666"/>
                  <a:gd name="connsiteX2" fmla="*/ 616035 w 888524"/>
                  <a:gd name="connsiteY2" fmla="*/ 395113 h 962666"/>
                  <a:gd name="connsiteX3" fmla="*/ 323188 w 888524"/>
                  <a:gd name="connsiteY3" fmla="*/ 508666 h 962666"/>
                  <a:gd name="connsiteX4" fmla="*/ 108035 w 888524"/>
                  <a:gd name="connsiteY4" fmla="*/ 932996 h 962666"/>
                  <a:gd name="connsiteX5" fmla="*/ 6435 w 888524"/>
                  <a:gd name="connsiteY5" fmla="*/ 903113 h 962666"/>
                  <a:gd name="connsiteX6" fmla="*/ 24365 w 888524"/>
                  <a:gd name="connsiteY6" fmla="*/ 711866 h 962666"/>
                  <a:gd name="connsiteX7" fmla="*/ 137917 w 888524"/>
                  <a:gd name="connsiteY7" fmla="*/ 323396 h 962666"/>
                  <a:gd name="connsiteX8" fmla="*/ 789353 w 888524"/>
                  <a:gd name="connsiteY8" fmla="*/ 48478 h 962666"/>
                  <a:gd name="connsiteX9" fmla="*/ 884976 w 888524"/>
                  <a:gd name="connsiteY9" fmla="*/ 12619 h 962666"/>
                  <a:gd name="connsiteX0-1" fmla="*/ 884976 w 888976"/>
                  <a:gd name="connsiteY0-2" fmla="*/ 12619 h 962666"/>
                  <a:gd name="connsiteX1-3" fmla="*/ 843141 w 888976"/>
                  <a:gd name="connsiteY1-4" fmla="*/ 203866 h 962666"/>
                  <a:gd name="connsiteX2-5" fmla="*/ 598105 w 888976"/>
                  <a:gd name="connsiteY2-6" fmla="*/ 389136 h 962666"/>
                  <a:gd name="connsiteX3-7" fmla="*/ 323188 w 888976"/>
                  <a:gd name="connsiteY3-8" fmla="*/ 508666 h 962666"/>
                  <a:gd name="connsiteX4-9" fmla="*/ 108035 w 888976"/>
                  <a:gd name="connsiteY4-10" fmla="*/ 932996 h 962666"/>
                  <a:gd name="connsiteX5-11" fmla="*/ 6435 w 888976"/>
                  <a:gd name="connsiteY5-12" fmla="*/ 903113 h 962666"/>
                  <a:gd name="connsiteX6-13" fmla="*/ 24365 w 888976"/>
                  <a:gd name="connsiteY6-14" fmla="*/ 711866 h 962666"/>
                  <a:gd name="connsiteX7-15" fmla="*/ 137917 w 888976"/>
                  <a:gd name="connsiteY7-16" fmla="*/ 323396 h 962666"/>
                  <a:gd name="connsiteX8-17" fmla="*/ 789353 w 888976"/>
                  <a:gd name="connsiteY8-18" fmla="*/ 48478 h 962666"/>
                  <a:gd name="connsiteX9-19" fmla="*/ 884976 w 888976"/>
                  <a:gd name="connsiteY9-20" fmla="*/ 12619 h 962666"/>
                  <a:gd name="connsiteX0-21" fmla="*/ 884976 w 886411"/>
                  <a:gd name="connsiteY0-22" fmla="*/ 15717 h 965764"/>
                  <a:gd name="connsiteX1-23" fmla="*/ 801306 w 886411"/>
                  <a:gd name="connsiteY1-24" fmla="*/ 248800 h 965764"/>
                  <a:gd name="connsiteX2-25" fmla="*/ 598105 w 886411"/>
                  <a:gd name="connsiteY2-26" fmla="*/ 392234 h 965764"/>
                  <a:gd name="connsiteX3-27" fmla="*/ 323188 w 886411"/>
                  <a:gd name="connsiteY3-28" fmla="*/ 511764 h 965764"/>
                  <a:gd name="connsiteX4-29" fmla="*/ 108035 w 886411"/>
                  <a:gd name="connsiteY4-30" fmla="*/ 936094 h 965764"/>
                  <a:gd name="connsiteX5-31" fmla="*/ 6435 w 886411"/>
                  <a:gd name="connsiteY5-32" fmla="*/ 906211 h 965764"/>
                  <a:gd name="connsiteX6-33" fmla="*/ 24365 w 886411"/>
                  <a:gd name="connsiteY6-34" fmla="*/ 714964 h 965764"/>
                  <a:gd name="connsiteX7-35" fmla="*/ 137917 w 886411"/>
                  <a:gd name="connsiteY7-36" fmla="*/ 326494 h 965764"/>
                  <a:gd name="connsiteX8-37" fmla="*/ 789353 w 886411"/>
                  <a:gd name="connsiteY8-38" fmla="*/ 51576 h 965764"/>
                  <a:gd name="connsiteX9-39" fmla="*/ 884976 w 886411"/>
                  <a:gd name="connsiteY9-40" fmla="*/ 15717 h 965764"/>
                  <a:gd name="connsiteX0-41" fmla="*/ 884976 w 886411"/>
                  <a:gd name="connsiteY0-42" fmla="*/ 15717 h 965764"/>
                  <a:gd name="connsiteX1-43" fmla="*/ 801306 w 886411"/>
                  <a:gd name="connsiteY1-44" fmla="*/ 248800 h 965764"/>
                  <a:gd name="connsiteX2-45" fmla="*/ 568223 w 886411"/>
                  <a:gd name="connsiteY2-46" fmla="*/ 392234 h 965764"/>
                  <a:gd name="connsiteX3-47" fmla="*/ 323188 w 886411"/>
                  <a:gd name="connsiteY3-48" fmla="*/ 511764 h 965764"/>
                  <a:gd name="connsiteX4-49" fmla="*/ 108035 w 886411"/>
                  <a:gd name="connsiteY4-50" fmla="*/ 936094 h 965764"/>
                  <a:gd name="connsiteX5-51" fmla="*/ 6435 w 886411"/>
                  <a:gd name="connsiteY5-52" fmla="*/ 906211 h 965764"/>
                  <a:gd name="connsiteX6-53" fmla="*/ 24365 w 886411"/>
                  <a:gd name="connsiteY6-54" fmla="*/ 714964 h 965764"/>
                  <a:gd name="connsiteX7-55" fmla="*/ 137917 w 886411"/>
                  <a:gd name="connsiteY7-56" fmla="*/ 326494 h 965764"/>
                  <a:gd name="connsiteX8-57" fmla="*/ 789353 w 886411"/>
                  <a:gd name="connsiteY8-58" fmla="*/ 51576 h 965764"/>
                  <a:gd name="connsiteX9-59" fmla="*/ 884976 w 886411"/>
                  <a:gd name="connsiteY9-60" fmla="*/ 15717 h 965764"/>
                  <a:gd name="connsiteX0-61" fmla="*/ 884976 w 886411"/>
                  <a:gd name="connsiteY0-62" fmla="*/ 15717 h 965764"/>
                  <a:gd name="connsiteX1-63" fmla="*/ 801306 w 886411"/>
                  <a:gd name="connsiteY1-64" fmla="*/ 248800 h 965764"/>
                  <a:gd name="connsiteX2-65" fmla="*/ 568223 w 886411"/>
                  <a:gd name="connsiteY2-66" fmla="*/ 392234 h 965764"/>
                  <a:gd name="connsiteX3-67" fmla="*/ 323188 w 886411"/>
                  <a:gd name="connsiteY3-68" fmla="*/ 511764 h 965764"/>
                  <a:gd name="connsiteX4-69" fmla="*/ 108035 w 886411"/>
                  <a:gd name="connsiteY4-70" fmla="*/ 936094 h 965764"/>
                  <a:gd name="connsiteX5-71" fmla="*/ 6435 w 886411"/>
                  <a:gd name="connsiteY5-72" fmla="*/ 906211 h 965764"/>
                  <a:gd name="connsiteX6-73" fmla="*/ 24365 w 886411"/>
                  <a:gd name="connsiteY6-74" fmla="*/ 714964 h 965764"/>
                  <a:gd name="connsiteX7-75" fmla="*/ 137917 w 886411"/>
                  <a:gd name="connsiteY7-76" fmla="*/ 326494 h 965764"/>
                  <a:gd name="connsiteX8-77" fmla="*/ 789353 w 886411"/>
                  <a:gd name="connsiteY8-78" fmla="*/ 51576 h 965764"/>
                  <a:gd name="connsiteX9-79" fmla="*/ 884976 w 886411"/>
                  <a:gd name="connsiteY9-80" fmla="*/ 15717 h 965764"/>
                  <a:gd name="connsiteX0-81" fmla="*/ 884976 w 886411"/>
                  <a:gd name="connsiteY0-82" fmla="*/ 15717 h 964879"/>
                  <a:gd name="connsiteX1-83" fmla="*/ 801306 w 886411"/>
                  <a:gd name="connsiteY1-84" fmla="*/ 248800 h 964879"/>
                  <a:gd name="connsiteX2-85" fmla="*/ 568223 w 886411"/>
                  <a:gd name="connsiteY2-86" fmla="*/ 392234 h 964879"/>
                  <a:gd name="connsiteX3-87" fmla="*/ 245493 w 886411"/>
                  <a:gd name="connsiteY3-88" fmla="*/ 523717 h 964879"/>
                  <a:gd name="connsiteX4-89" fmla="*/ 108035 w 886411"/>
                  <a:gd name="connsiteY4-90" fmla="*/ 936094 h 964879"/>
                  <a:gd name="connsiteX5-91" fmla="*/ 6435 w 886411"/>
                  <a:gd name="connsiteY5-92" fmla="*/ 906211 h 964879"/>
                  <a:gd name="connsiteX6-93" fmla="*/ 24365 w 886411"/>
                  <a:gd name="connsiteY6-94" fmla="*/ 714964 h 964879"/>
                  <a:gd name="connsiteX7-95" fmla="*/ 137917 w 886411"/>
                  <a:gd name="connsiteY7-96" fmla="*/ 326494 h 964879"/>
                  <a:gd name="connsiteX8-97" fmla="*/ 789353 w 886411"/>
                  <a:gd name="connsiteY8-98" fmla="*/ 51576 h 964879"/>
                  <a:gd name="connsiteX9-99" fmla="*/ 884976 w 886411"/>
                  <a:gd name="connsiteY9-100" fmla="*/ 15717 h 964879"/>
                  <a:gd name="connsiteX0-101" fmla="*/ 884976 w 886411"/>
                  <a:gd name="connsiteY0-102" fmla="*/ 15717 h 964879"/>
                  <a:gd name="connsiteX1-103" fmla="*/ 801306 w 886411"/>
                  <a:gd name="connsiteY1-104" fmla="*/ 248800 h 964879"/>
                  <a:gd name="connsiteX2-105" fmla="*/ 568223 w 886411"/>
                  <a:gd name="connsiteY2-106" fmla="*/ 392234 h 964879"/>
                  <a:gd name="connsiteX3-107" fmla="*/ 245493 w 886411"/>
                  <a:gd name="connsiteY3-108" fmla="*/ 523717 h 964879"/>
                  <a:gd name="connsiteX4-109" fmla="*/ 108035 w 886411"/>
                  <a:gd name="connsiteY4-110" fmla="*/ 936094 h 964879"/>
                  <a:gd name="connsiteX5-111" fmla="*/ 6435 w 886411"/>
                  <a:gd name="connsiteY5-112" fmla="*/ 906211 h 964879"/>
                  <a:gd name="connsiteX6-113" fmla="*/ 24365 w 886411"/>
                  <a:gd name="connsiteY6-114" fmla="*/ 714964 h 964879"/>
                  <a:gd name="connsiteX7-115" fmla="*/ 137917 w 886411"/>
                  <a:gd name="connsiteY7-116" fmla="*/ 326494 h 964879"/>
                  <a:gd name="connsiteX8-117" fmla="*/ 789353 w 886411"/>
                  <a:gd name="connsiteY8-118" fmla="*/ 51576 h 964879"/>
                  <a:gd name="connsiteX9-119" fmla="*/ 884976 w 886411"/>
                  <a:gd name="connsiteY9-120" fmla="*/ 15717 h 964879"/>
                  <a:gd name="connsiteX0-121" fmla="*/ 884976 w 886411"/>
                  <a:gd name="connsiteY0-122" fmla="*/ 15717 h 964879"/>
                  <a:gd name="connsiteX1-123" fmla="*/ 801306 w 886411"/>
                  <a:gd name="connsiteY1-124" fmla="*/ 248800 h 964879"/>
                  <a:gd name="connsiteX2-125" fmla="*/ 562246 w 886411"/>
                  <a:gd name="connsiteY2-126" fmla="*/ 380281 h 964879"/>
                  <a:gd name="connsiteX3-127" fmla="*/ 245493 w 886411"/>
                  <a:gd name="connsiteY3-128" fmla="*/ 523717 h 964879"/>
                  <a:gd name="connsiteX4-129" fmla="*/ 108035 w 886411"/>
                  <a:gd name="connsiteY4-130" fmla="*/ 936094 h 964879"/>
                  <a:gd name="connsiteX5-131" fmla="*/ 6435 w 886411"/>
                  <a:gd name="connsiteY5-132" fmla="*/ 906211 h 964879"/>
                  <a:gd name="connsiteX6-133" fmla="*/ 24365 w 886411"/>
                  <a:gd name="connsiteY6-134" fmla="*/ 714964 h 964879"/>
                  <a:gd name="connsiteX7-135" fmla="*/ 137917 w 886411"/>
                  <a:gd name="connsiteY7-136" fmla="*/ 326494 h 964879"/>
                  <a:gd name="connsiteX8-137" fmla="*/ 789353 w 886411"/>
                  <a:gd name="connsiteY8-138" fmla="*/ 51576 h 964879"/>
                  <a:gd name="connsiteX9-139" fmla="*/ 884976 w 886411"/>
                  <a:gd name="connsiteY9-140" fmla="*/ 15717 h 964879"/>
                  <a:gd name="connsiteX0-141" fmla="*/ 884976 w 886411"/>
                  <a:gd name="connsiteY0-142" fmla="*/ 15717 h 964879"/>
                  <a:gd name="connsiteX1-143" fmla="*/ 801306 w 886411"/>
                  <a:gd name="connsiteY1-144" fmla="*/ 248800 h 964879"/>
                  <a:gd name="connsiteX2-145" fmla="*/ 562246 w 886411"/>
                  <a:gd name="connsiteY2-146" fmla="*/ 380281 h 964879"/>
                  <a:gd name="connsiteX3-147" fmla="*/ 245493 w 886411"/>
                  <a:gd name="connsiteY3-148" fmla="*/ 523717 h 964879"/>
                  <a:gd name="connsiteX4-149" fmla="*/ 108035 w 886411"/>
                  <a:gd name="connsiteY4-150" fmla="*/ 936094 h 964879"/>
                  <a:gd name="connsiteX5-151" fmla="*/ 6435 w 886411"/>
                  <a:gd name="connsiteY5-152" fmla="*/ 906211 h 964879"/>
                  <a:gd name="connsiteX6-153" fmla="*/ 24365 w 886411"/>
                  <a:gd name="connsiteY6-154" fmla="*/ 714964 h 964879"/>
                  <a:gd name="connsiteX7-155" fmla="*/ 137917 w 886411"/>
                  <a:gd name="connsiteY7-156" fmla="*/ 326494 h 964879"/>
                  <a:gd name="connsiteX8-157" fmla="*/ 789353 w 886411"/>
                  <a:gd name="connsiteY8-158" fmla="*/ 51576 h 964879"/>
                  <a:gd name="connsiteX9-159" fmla="*/ 884976 w 886411"/>
                  <a:gd name="connsiteY9-160" fmla="*/ 15717 h 964879"/>
                  <a:gd name="connsiteX0-161" fmla="*/ 884976 w 886411"/>
                  <a:gd name="connsiteY0-162" fmla="*/ 15717 h 963551"/>
                  <a:gd name="connsiteX1-163" fmla="*/ 801306 w 886411"/>
                  <a:gd name="connsiteY1-164" fmla="*/ 248800 h 963551"/>
                  <a:gd name="connsiteX2-165" fmla="*/ 562246 w 886411"/>
                  <a:gd name="connsiteY2-166" fmla="*/ 380281 h 963551"/>
                  <a:gd name="connsiteX3-167" fmla="*/ 257446 w 886411"/>
                  <a:gd name="connsiteY3-168" fmla="*/ 541647 h 963551"/>
                  <a:gd name="connsiteX4-169" fmla="*/ 108035 w 886411"/>
                  <a:gd name="connsiteY4-170" fmla="*/ 936094 h 963551"/>
                  <a:gd name="connsiteX5-171" fmla="*/ 6435 w 886411"/>
                  <a:gd name="connsiteY5-172" fmla="*/ 906211 h 963551"/>
                  <a:gd name="connsiteX6-173" fmla="*/ 24365 w 886411"/>
                  <a:gd name="connsiteY6-174" fmla="*/ 714964 h 963551"/>
                  <a:gd name="connsiteX7-175" fmla="*/ 137917 w 886411"/>
                  <a:gd name="connsiteY7-176" fmla="*/ 326494 h 963551"/>
                  <a:gd name="connsiteX8-177" fmla="*/ 789353 w 886411"/>
                  <a:gd name="connsiteY8-178" fmla="*/ 51576 h 963551"/>
                  <a:gd name="connsiteX9-179" fmla="*/ 884976 w 886411"/>
                  <a:gd name="connsiteY9-180" fmla="*/ 15717 h 9635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886411" h="963551">
                    <a:moveTo>
                      <a:pt x="884976" y="15717"/>
                    </a:moveTo>
                    <a:cubicBezTo>
                      <a:pt x="886968" y="48588"/>
                      <a:pt x="855094" y="188039"/>
                      <a:pt x="801306" y="248800"/>
                    </a:cubicBezTo>
                    <a:cubicBezTo>
                      <a:pt x="747518" y="309561"/>
                      <a:pt x="652889" y="331473"/>
                      <a:pt x="562246" y="380281"/>
                    </a:cubicBezTo>
                    <a:cubicBezTo>
                      <a:pt x="471603" y="429089"/>
                      <a:pt x="333148" y="449012"/>
                      <a:pt x="257446" y="541647"/>
                    </a:cubicBezTo>
                    <a:cubicBezTo>
                      <a:pt x="181744" y="634282"/>
                      <a:pt x="149870" y="875333"/>
                      <a:pt x="108035" y="936094"/>
                    </a:cubicBezTo>
                    <a:cubicBezTo>
                      <a:pt x="66200" y="996855"/>
                      <a:pt x="20380" y="943066"/>
                      <a:pt x="6435" y="906211"/>
                    </a:cubicBezTo>
                    <a:cubicBezTo>
                      <a:pt x="-7510" y="869356"/>
                      <a:pt x="2451" y="811583"/>
                      <a:pt x="24365" y="714964"/>
                    </a:cubicBezTo>
                    <a:cubicBezTo>
                      <a:pt x="46279" y="618345"/>
                      <a:pt x="10419" y="437059"/>
                      <a:pt x="137917" y="326494"/>
                    </a:cubicBezTo>
                    <a:cubicBezTo>
                      <a:pt x="265415" y="215929"/>
                      <a:pt x="667831" y="98392"/>
                      <a:pt x="789353" y="51576"/>
                    </a:cubicBezTo>
                    <a:cubicBezTo>
                      <a:pt x="910875" y="4760"/>
                      <a:pt x="882984" y="-17154"/>
                      <a:pt x="884976" y="15717"/>
                    </a:cubicBezTo>
                    <a:close/>
                  </a:path>
                </a:pathLst>
              </a:custGeom>
              <a:solidFill>
                <a:srgbClr val="D0340A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8" name="任意多边形 387"/>
              <p:cNvSpPr/>
              <p:nvPr>
                <p:custDataLst>
                  <p:tags r:id="rId47"/>
                </p:custDataLst>
              </p:nvPr>
            </p:nvSpPr>
            <p:spPr>
              <a:xfrm>
                <a:off x="3515931" y="3991730"/>
                <a:ext cx="1270720" cy="287097"/>
              </a:xfrm>
              <a:custGeom>
                <a:avLst/>
                <a:gdLst>
                  <a:gd name="connsiteX0" fmla="*/ 208904 w 1270720"/>
                  <a:gd name="connsiteY0" fmla="*/ 284435 h 287097"/>
                  <a:gd name="connsiteX1" fmla="*/ 175287 w 1270720"/>
                  <a:gd name="connsiteY1" fmla="*/ 163411 h 287097"/>
                  <a:gd name="connsiteX2" fmla="*/ 565251 w 1270720"/>
                  <a:gd name="connsiteY2" fmla="*/ 257541 h 287097"/>
                  <a:gd name="connsiteX3" fmla="*/ 1029175 w 1270720"/>
                  <a:gd name="connsiteY3" fmla="*/ 257541 h 287097"/>
                  <a:gd name="connsiteX4" fmla="*/ 1264498 w 1270720"/>
                  <a:gd name="connsiteY4" fmla="*/ 197029 h 287097"/>
                  <a:gd name="connsiteX5" fmla="*/ 1116581 w 1270720"/>
                  <a:gd name="connsiteY5" fmla="*/ 62558 h 287097"/>
                  <a:gd name="connsiteX6" fmla="*/ 276140 w 1270720"/>
                  <a:gd name="connsiteY6" fmla="*/ 15494 h 287097"/>
                  <a:gd name="connsiteX7" fmla="*/ 475 w 1270720"/>
                  <a:gd name="connsiteY7" fmla="*/ 22217 h 287097"/>
                  <a:gd name="connsiteX8" fmla="*/ 208904 w 1270720"/>
                  <a:gd name="connsiteY8" fmla="*/ 284435 h 287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0720" h="287097">
                    <a:moveTo>
                      <a:pt x="208904" y="284435"/>
                    </a:moveTo>
                    <a:cubicBezTo>
                      <a:pt x="238039" y="307967"/>
                      <a:pt x="115896" y="167893"/>
                      <a:pt x="175287" y="163411"/>
                    </a:cubicBezTo>
                    <a:cubicBezTo>
                      <a:pt x="234678" y="158929"/>
                      <a:pt x="422936" y="241853"/>
                      <a:pt x="565251" y="257541"/>
                    </a:cubicBezTo>
                    <a:cubicBezTo>
                      <a:pt x="707566" y="273229"/>
                      <a:pt x="912634" y="267626"/>
                      <a:pt x="1029175" y="257541"/>
                    </a:cubicBezTo>
                    <a:cubicBezTo>
                      <a:pt x="1145716" y="247456"/>
                      <a:pt x="1249930" y="229526"/>
                      <a:pt x="1264498" y="197029"/>
                    </a:cubicBezTo>
                    <a:cubicBezTo>
                      <a:pt x="1279066" y="164532"/>
                      <a:pt x="1281307" y="92814"/>
                      <a:pt x="1116581" y="62558"/>
                    </a:cubicBezTo>
                    <a:cubicBezTo>
                      <a:pt x="951855" y="32302"/>
                      <a:pt x="462157" y="22217"/>
                      <a:pt x="276140" y="15494"/>
                    </a:cubicBezTo>
                    <a:cubicBezTo>
                      <a:pt x="90123" y="8771"/>
                      <a:pt x="11681" y="-19245"/>
                      <a:pt x="475" y="22217"/>
                    </a:cubicBezTo>
                    <a:cubicBezTo>
                      <a:pt x="-10731" y="63679"/>
                      <a:pt x="179769" y="260903"/>
                      <a:pt x="208904" y="284435"/>
                    </a:cubicBezTo>
                    <a:close/>
                  </a:path>
                </a:pathLst>
              </a:custGeom>
              <a:solidFill>
                <a:srgbClr val="CD3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9" name="任意多边形 388"/>
              <p:cNvSpPr/>
              <p:nvPr>
                <p:custDataLst>
                  <p:tags r:id="rId48"/>
                </p:custDataLst>
              </p:nvPr>
            </p:nvSpPr>
            <p:spPr>
              <a:xfrm>
                <a:off x="4055034" y="2614708"/>
                <a:ext cx="694441" cy="276365"/>
              </a:xfrm>
              <a:custGeom>
                <a:avLst/>
                <a:gdLst>
                  <a:gd name="connsiteX0" fmla="*/ 23906 w 676511"/>
                  <a:gd name="connsiteY0" fmla="*/ 0 h 318201"/>
                  <a:gd name="connsiteX1" fmla="*/ 637269 w 676511"/>
                  <a:gd name="connsiteY1" fmla="*/ 95662 h 318201"/>
                  <a:gd name="connsiteX2" fmla="*/ 671875 w 676511"/>
                  <a:gd name="connsiteY2" fmla="*/ 280379 h 318201"/>
                  <a:gd name="connsiteX3" fmla="*/ 676511 w 676511"/>
                  <a:gd name="connsiteY3" fmla="*/ 318201 h 318201"/>
                  <a:gd name="connsiteX4" fmla="*/ 0 w 676511"/>
                  <a:gd name="connsiteY4" fmla="*/ 143435 h 318201"/>
                  <a:gd name="connsiteX0-1" fmla="*/ 41836 w 694441"/>
                  <a:gd name="connsiteY0-2" fmla="*/ 0 h 318201"/>
                  <a:gd name="connsiteX1-3" fmla="*/ 655199 w 694441"/>
                  <a:gd name="connsiteY1-4" fmla="*/ 95662 h 318201"/>
                  <a:gd name="connsiteX2-5" fmla="*/ 689805 w 694441"/>
                  <a:gd name="connsiteY2-6" fmla="*/ 280379 h 318201"/>
                  <a:gd name="connsiteX3-7" fmla="*/ 694441 w 694441"/>
                  <a:gd name="connsiteY3-8" fmla="*/ 318201 h 318201"/>
                  <a:gd name="connsiteX4-9" fmla="*/ 0 w 694441"/>
                  <a:gd name="connsiteY4-10" fmla="*/ 173317 h 318201"/>
                  <a:gd name="connsiteX5" fmla="*/ 41836 w 694441"/>
                  <a:gd name="connsiteY5" fmla="*/ 0 h 318201"/>
                  <a:gd name="connsiteX0-11" fmla="*/ 17930 w 694441"/>
                  <a:gd name="connsiteY0-12" fmla="*/ 0 h 276365"/>
                  <a:gd name="connsiteX1-13" fmla="*/ 655199 w 694441"/>
                  <a:gd name="connsiteY1-14" fmla="*/ 53826 h 276365"/>
                  <a:gd name="connsiteX2-15" fmla="*/ 689805 w 694441"/>
                  <a:gd name="connsiteY2-16" fmla="*/ 238543 h 276365"/>
                  <a:gd name="connsiteX3-17" fmla="*/ 694441 w 694441"/>
                  <a:gd name="connsiteY3-18" fmla="*/ 276365 h 276365"/>
                  <a:gd name="connsiteX4-19" fmla="*/ 0 w 694441"/>
                  <a:gd name="connsiteY4-20" fmla="*/ 131481 h 276365"/>
                  <a:gd name="connsiteX5-21" fmla="*/ 17930 w 694441"/>
                  <a:gd name="connsiteY5-22" fmla="*/ 0 h 276365"/>
                  <a:gd name="connsiteX0-23" fmla="*/ 17930 w 694441"/>
                  <a:gd name="connsiteY0-24" fmla="*/ 0 h 276365"/>
                  <a:gd name="connsiteX1-25" fmla="*/ 661176 w 694441"/>
                  <a:gd name="connsiteY1-26" fmla="*/ 71756 h 276365"/>
                  <a:gd name="connsiteX2-27" fmla="*/ 689805 w 694441"/>
                  <a:gd name="connsiteY2-28" fmla="*/ 238543 h 276365"/>
                  <a:gd name="connsiteX3-29" fmla="*/ 694441 w 694441"/>
                  <a:gd name="connsiteY3-30" fmla="*/ 276365 h 276365"/>
                  <a:gd name="connsiteX4-31" fmla="*/ 0 w 694441"/>
                  <a:gd name="connsiteY4-32" fmla="*/ 131481 h 276365"/>
                  <a:gd name="connsiteX5-33" fmla="*/ 17930 w 694441"/>
                  <a:gd name="connsiteY5-34" fmla="*/ 0 h 2763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694441" h="276365">
                    <a:moveTo>
                      <a:pt x="17930" y="0"/>
                    </a:moveTo>
                    <a:lnTo>
                      <a:pt x="661176" y="71756"/>
                    </a:lnTo>
                    <a:lnTo>
                      <a:pt x="689805" y="238543"/>
                    </a:lnTo>
                    <a:lnTo>
                      <a:pt x="694441" y="276365"/>
                    </a:lnTo>
                    <a:lnTo>
                      <a:pt x="0" y="131481"/>
                    </a:lnTo>
                    <a:cubicBezTo>
                      <a:pt x="7969" y="83669"/>
                      <a:pt x="9961" y="47812"/>
                      <a:pt x="17930" y="0"/>
                    </a:cubicBezTo>
                    <a:close/>
                  </a:path>
                </a:pathLst>
              </a:custGeom>
              <a:solidFill>
                <a:srgbClr val="FEDA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0" name="任意多边形 389"/>
              <p:cNvSpPr/>
              <p:nvPr>
                <p:custDataLst>
                  <p:tags r:id="rId49"/>
                </p:custDataLst>
              </p:nvPr>
            </p:nvSpPr>
            <p:spPr>
              <a:xfrm>
                <a:off x="3251200" y="3669553"/>
                <a:ext cx="1565835" cy="372163"/>
              </a:xfrm>
              <a:custGeom>
                <a:avLst/>
                <a:gdLst>
                  <a:gd name="connsiteX0" fmla="*/ 47811 w 1565835"/>
                  <a:gd name="connsiteY0" fmla="*/ 0 h 340659"/>
                  <a:gd name="connsiteX1" fmla="*/ 1553882 w 1565835"/>
                  <a:gd name="connsiteY1" fmla="*/ 149412 h 340659"/>
                  <a:gd name="connsiteX2" fmla="*/ 1565835 w 1565835"/>
                  <a:gd name="connsiteY2" fmla="*/ 340659 h 340659"/>
                  <a:gd name="connsiteX3" fmla="*/ 0 w 1565835"/>
                  <a:gd name="connsiteY3" fmla="*/ 167342 h 340659"/>
                  <a:gd name="connsiteX4" fmla="*/ 47811 w 1565835"/>
                  <a:gd name="connsiteY4" fmla="*/ 0 h 340659"/>
                  <a:gd name="connsiteX0-1" fmla="*/ 47811 w 1565835"/>
                  <a:gd name="connsiteY0-2" fmla="*/ 0 h 370541"/>
                  <a:gd name="connsiteX1-3" fmla="*/ 1553882 w 1565835"/>
                  <a:gd name="connsiteY1-4" fmla="*/ 179294 h 370541"/>
                  <a:gd name="connsiteX2-5" fmla="*/ 1565835 w 1565835"/>
                  <a:gd name="connsiteY2-6" fmla="*/ 370541 h 370541"/>
                  <a:gd name="connsiteX3-7" fmla="*/ 0 w 1565835"/>
                  <a:gd name="connsiteY3-8" fmla="*/ 197224 h 370541"/>
                  <a:gd name="connsiteX4-9" fmla="*/ 47811 w 1565835"/>
                  <a:gd name="connsiteY4-10" fmla="*/ 0 h 370541"/>
                  <a:gd name="connsiteX0-11" fmla="*/ 47811 w 1565835"/>
                  <a:gd name="connsiteY0-12" fmla="*/ 0 h 370541"/>
                  <a:gd name="connsiteX1-13" fmla="*/ 1553882 w 1565835"/>
                  <a:gd name="connsiteY1-14" fmla="*/ 179294 h 370541"/>
                  <a:gd name="connsiteX2-15" fmla="*/ 1565835 w 1565835"/>
                  <a:gd name="connsiteY2-16" fmla="*/ 370541 h 370541"/>
                  <a:gd name="connsiteX3-17" fmla="*/ 0 w 1565835"/>
                  <a:gd name="connsiteY3-18" fmla="*/ 197224 h 370541"/>
                  <a:gd name="connsiteX4-19" fmla="*/ 47811 w 1565835"/>
                  <a:gd name="connsiteY4-20" fmla="*/ 0 h 370541"/>
                  <a:gd name="connsiteX0-21" fmla="*/ 47811 w 1565835"/>
                  <a:gd name="connsiteY0-22" fmla="*/ 0 h 370541"/>
                  <a:gd name="connsiteX1-23" fmla="*/ 1559859 w 1565835"/>
                  <a:gd name="connsiteY1-24" fmla="*/ 161365 h 370541"/>
                  <a:gd name="connsiteX2-25" fmla="*/ 1565835 w 1565835"/>
                  <a:gd name="connsiteY2-26" fmla="*/ 370541 h 370541"/>
                  <a:gd name="connsiteX3-27" fmla="*/ 0 w 1565835"/>
                  <a:gd name="connsiteY3-28" fmla="*/ 197224 h 370541"/>
                  <a:gd name="connsiteX4-29" fmla="*/ 47811 w 1565835"/>
                  <a:gd name="connsiteY4-30" fmla="*/ 0 h 370541"/>
                  <a:gd name="connsiteX0-31" fmla="*/ 47811 w 1565835"/>
                  <a:gd name="connsiteY0-32" fmla="*/ 0 h 370541"/>
                  <a:gd name="connsiteX1-33" fmla="*/ 1559859 w 1565835"/>
                  <a:gd name="connsiteY1-34" fmla="*/ 161365 h 370541"/>
                  <a:gd name="connsiteX2-35" fmla="*/ 1565835 w 1565835"/>
                  <a:gd name="connsiteY2-36" fmla="*/ 370541 h 370541"/>
                  <a:gd name="connsiteX3-37" fmla="*/ 0 w 1565835"/>
                  <a:gd name="connsiteY3-38" fmla="*/ 197224 h 370541"/>
                  <a:gd name="connsiteX4-39" fmla="*/ 47811 w 1565835"/>
                  <a:gd name="connsiteY4-40" fmla="*/ 0 h 370541"/>
                  <a:gd name="connsiteX0-41" fmla="*/ 47811 w 1565835"/>
                  <a:gd name="connsiteY0-42" fmla="*/ 0 h 370541"/>
                  <a:gd name="connsiteX1-43" fmla="*/ 1559859 w 1565835"/>
                  <a:gd name="connsiteY1-44" fmla="*/ 161365 h 370541"/>
                  <a:gd name="connsiteX2-45" fmla="*/ 1565835 w 1565835"/>
                  <a:gd name="connsiteY2-46" fmla="*/ 370541 h 370541"/>
                  <a:gd name="connsiteX3-47" fmla="*/ 0 w 1565835"/>
                  <a:gd name="connsiteY3-48" fmla="*/ 197224 h 370541"/>
                  <a:gd name="connsiteX4-49" fmla="*/ 47811 w 1565835"/>
                  <a:gd name="connsiteY4-50" fmla="*/ 0 h 370541"/>
                  <a:gd name="connsiteX0-51" fmla="*/ 47811 w 1565835"/>
                  <a:gd name="connsiteY0-52" fmla="*/ 0 h 372163"/>
                  <a:gd name="connsiteX1-53" fmla="*/ 1559859 w 1565835"/>
                  <a:gd name="connsiteY1-54" fmla="*/ 161365 h 372163"/>
                  <a:gd name="connsiteX2-55" fmla="*/ 1565835 w 1565835"/>
                  <a:gd name="connsiteY2-56" fmla="*/ 370541 h 372163"/>
                  <a:gd name="connsiteX3-57" fmla="*/ 0 w 1565835"/>
                  <a:gd name="connsiteY3-58" fmla="*/ 197224 h 372163"/>
                  <a:gd name="connsiteX4-59" fmla="*/ 47811 w 1565835"/>
                  <a:gd name="connsiteY4-60" fmla="*/ 0 h 372163"/>
                  <a:gd name="connsiteX0-61" fmla="*/ 47811 w 1565835"/>
                  <a:gd name="connsiteY0-62" fmla="*/ 0 h 372163"/>
                  <a:gd name="connsiteX1-63" fmla="*/ 1559859 w 1565835"/>
                  <a:gd name="connsiteY1-64" fmla="*/ 161365 h 372163"/>
                  <a:gd name="connsiteX2-65" fmla="*/ 1565835 w 1565835"/>
                  <a:gd name="connsiteY2-66" fmla="*/ 370541 h 372163"/>
                  <a:gd name="connsiteX3-67" fmla="*/ 0 w 1565835"/>
                  <a:gd name="connsiteY3-68" fmla="*/ 197224 h 372163"/>
                  <a:gd name="connsiteX4-69" fmla="*/ 47811 w 1565835"/>
                  <a:gd name="connsiteY4-70" fmla="*/ 0 h 37216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65835" h="372163">
                    <a:moveTo>
                      <a:pt x="47811" y="0"/>
                    </a:moveTo>
                    <a:cubicBezTo>
                      <a:pt x="567765" y="107577"/>
                      <a:pt x="1057835" y="113553"/>
                      <a:pt x="1559859" y="161365"/>
                    </a:cubicBezTo>
                    <a:lnTo>
                      <a:pt x="1565835" y="370541"/>
                    </a:lnTo>
                    <a:cubicBezTo>
                      <a:pt x="1163419" y="378511"/>
                      <a:pt x="575734" y="362573"/>
                      <a:pt x="0" y="197224"/>
                    </a:cubicBezTo>
                    <a:lnTo>
                      <a:pt x="47811" y="0"/>
                    </a:lnTo>
                    <a:close/>
                  </a:path>
                </a:pathLst>
              </a:custGeom>
              <a:solidFill>
                <a:srgbClr val="FEDA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1" name="任意多边形 390"/>
              <p:cNvSpPr/>
              <p:nvPr>
                <p:custDataLst>
                  <p:tags r:id="rId50"/>
                </p:custDataLst>
              </p:nvPr>
            </p:nvSpPr>
            <p:spPr>
              <a:xfrm>
                <a:off x="3108032" y="3537870"/>
                <a:ext cx="2053891" cy="727786"/>
              </a:xfrm>
              <a:custGeom>
                <a:avLst/>
                <a:gdLst>
                  <a:gd name="connsiteX0" fmla="*/ 174661 w 2024009"/>
                  <a:gd name="connsiteY0" fmla="*/ 0 h 739739"/>
                  <a:gd name="connsiteX1" fmla="*/ 1140432 w 2024009"/>
                  <a:gd name="connsiteY1" fmla="*/ 462337 h 739739"/>
                  <a:gd name="connsiteX2" fmla="*/ 1910993 w 2024009"/>
                  <a:gd name="connsiteY2" fmla="*/ 174661 h 739739"/>
                  <a:gd name="connsiteX3" fmla="*/ 2024009 w 2024009"/>
                  <a:gd name="connsiteY3" fmla="*/ 267128 h 739739"/>
                  <a:gd name="connsiteX4" fmla="*/ 1181528 w 2024009"/>
                  <a:gd name="connsiteY4" fmla="*/ 739739 h 739739"/>
                  <a:gd name="connsiteX5" fmla="*/ 0 w 2024009"/>
                  <a:gd name="connsiteY5" fmla="*/ 205483 h 739739"/>
                  <a:gd name="connsiteX6" fmla="*/ 174661 w 2024009"/>
                  <a:gd name="connsiteY6" fmla="*/ 0 h 739739"/>
                  <a:gd name="connsiteX0-1" fmla="*/ 174661 w 2024009"/>
                  <a:gd name="connsiteY0-2" fmla="*/ 0 h 739739"/>
                  <a:gd name="connsiteX1-3" fmla="*/ 1140432 w 2024009"/>
                  <a:gd name="connsiteY1-4" fmla="*/ 348784 h 739739"/>
                  <a:gd name="connsiteX2-5" fmla="*/ 1910993 w 2024009"/>
                  <a:gd name="connsiteY2-6" fmla="*/ 174661 h 739739"/>
                  <a:gd name="connsiteX3-7" fmla="*/ 2024009 w 2024009"/>
                  <a:gd name="connsiteY3-8" fmla="*/ 267128 h 739739"/>
                  <a:gd name="connsiteX4-9" fmla="*/ 1181528 w 2024009"/>
                  <a:gd name="connsiteY4-10" fmla="*/ 739739 h 739739"/>
                  <a:gd name="connsiteX5-11" fmla="*/ 0 w 2024009"/>
                  <a:gd name="connsiteY5-12" fmla="*/ 205483 h 739739"/>
                  <a:gd name="connsiteX6-13" fmla="*/ 174661 w 2024009"/>
                  <a:gd name="connsiteY6-14" fmla="*/ 0 h 739739"/>
                  <a:gd name="connsiteX0-15" fmla="*/ 174661 w 2024009"/>
                  <a:gd name="connsiteY0-16" fmla="*/ 0 h 739739"/>
                  <a:gd name="connsiteX1-17" fmla="*/ 1140432 w 2024009"/>
                  <a:gd name="connsiteY1-18" fmla="*/ 348784 h 739739"/>
                  <a:gd name="connsiteX2-19" fmla="*/ 1910993 w 2024009"/>
                  <a:gd name="connsiteY2-20" fmla="*/ 174661 h 739739"/>
                  <a:gd name="connsiteX3-21" fmla="*/ 2024009 w 2024009"/>
                  <a:gd name="connsiteY3-22" fmla="*/ 267128 h 739739"/>
                  <a:gd name="connsiteX4-23" fmla="*/ 1181528 w 2024009"/>
                  <a:gd name="connsiteY4-24" fmla="*/ 739739 h 739739"/>
                  <a:gd name="connsiteX5-25" fmla="*/ 0 w 2024009"/>
                  <a:gd name="connsiteY5-26" fmla="*/ 205483 h 739739"/>
                  <a:gd name="connsiteX6-27" fmla="*/ 174661 w 2024009"/>
                  <a:gd name="connsiteY6-28" fmla="*/ 0 h 739739"/>
                  <a:gd name="connsiteX0-29" fmla="*/ 174661 w 2024009"/>
                  <a:gd name="connsiteY0-30" fmla="*/ 0 h 739739"/>
                  <a:gd name="connsiteX1-31" fmla="*/ 1140432 w 2024009"/>
                  <a:gd name="connsiteY1-32" fmla="*/ 348784 h 739739"/>
                  <a:gd name="connsiteX2-33" fmla="*/ 1910993 w 2024009"/>
                  <a:gd name="connsiteY2-34" fmla="*/ 174661 h 739739"/>
                  <a:gd name="connsiteX3-35" fmla="*/ 2024009 w 2024009"/>
                  <a:gd name="connsiteY3-36" fmla="*/ 267128 h 739739"/>
                  <a:gd name="connsiteX4-37" fmla="*/ 1181528 w 2024009"/>
                  <a:gd name="connsiteY4-38" fmla="*/ 739739 h 739739"/>
                  <a:gd name="connsiteX5-39" fmla="*/ 0 w 2024009"/>
                  <a:gd name="connsiteY5-40" fmla="*/ 205483 h 739739"/>
                  <a:gd name="connsiteX6-41" fmla="*/ 174661 w 2024009"/>
                  <a:gd name="connsiteY6-42" fmla="*/ 0 h 739739"/>
                  <a:gd name="connsiteX0-43" fmla="*/ 132825 w 2024009"/>
                  <a:gd name="connsiteY0-44" fmla="*/ 0 h 787550"/>
                  <a:gd name="connsiteX1-45" fmla="*/ 1140432 w 2024009"/>
                  <a:gd name="connsiteY1-46" fmla="*/ 396595 h 787550"/>
                  <a:gd name="connsiteX2-47" fmla="*/ 1910993 w 2024009"/>
                  <a:gd name="connsiteY2-48" fmla="*/ 222472 h 787550"/>
                  <a:gd name="connsiteX3-49" fmla="*/ 2024009 w 2024009"/>
                  <a:gd name="connsiteY3-50" fmla="*/ 314939 h 787550"/>
                  <a:gd name="connsiteX4-51" fmla="*/ 1181528 w 2024009"/>
                  <a:gd name="connsiteY4-52" fmla="*/ 787550 h 787550"/>
                  <a:gd name="connsiteX5-53" fmla="*/ 0 w 2024009"/>
                  <a:gd name="connsiteY5-54" fmla="*/ 253294 h 787550"/>
                  <a:gd name="connsiteX6-55" fmla="*/ 132825 w 2024009"/>
                  <a:gd name="connsiteY6-56" fmla="*/ 0 h 787550"/>
                  <a:gd name="connsiteX0-57" fmla="*/ 168684 w 2059868"/>
                  <a:gd name="connsiteY0-58" fmla="*/ 0 h 787550"/>
                  <a:gd name="connsiteX1-59" fmla="*/ 1176291 w 2059868"/>
                  <a:gd name="connsiteY1-60" fmla="*/ 396595 h 787550"/>
                  <a:gd name="connsiteX2-61" fmla="*/ 1946852 w 2059868"/>
                  <a:gd name="connsiteY2-62" fmla="*/ 222472 h 787550"/>
                  <a:gd name="connsiteX3-63" fmla="*/ 2059868 w 2059868"/>
                  <a:gd name="connsiteY3-64" fmla="*/ 314939 h 787550"/>
                  <a:gd name="connsiteX4-65" fmla="*/ 1217387 w 2059868"/>
                  <a:gd name="connsiteY4-66" fmla="*/ 787550 h 787550"/>
                  <a:gd name="connsiteX5-67" fmla="*/ 0 w 2059868"/>
                  <a:gd name="connsiteY5-68" fmla="*/ 217435 h 787550"/>
                  <a:gd name="connsiteX6-69" fmla="*/ 168684 w 2059868"/>
                  <a:gd name="connsiteY6-70" fmla="*/ 0 h 787550"/>
                  <a:gd name="connsiteX0-71" fmla="*/ 168684 w 2059868"/>
                  <a:gd name="connsiteY0-72" fmla="*/ 0 h 787550"/>
                  <a:gd name="connsiteX1-73" fmla="*/ 1176291 w 2059868"/>
                  <a:gd name="connsiteY1-74" fmla="*/ 396595 h 787550"/>
                  <a:gd name="connsiteX2-75" fmla="*/ 1946852 w 2059868"/>
                  <a:gd name="connsiteY2-76" fmla="*/ 222472 h 787550"/>
                  <a:gd name="connsiteX3-77" fmla="*/ 2059868 w 2059868"/>
                  <a:gd name="connsiteY3-78" fmla="*/ 314939 h 787550"/>
                  <a:gd name="connsiteX4-79" fmla="*/ 1217387 w 2059868"/>
                  <a:gd name="connsiteY4-80" fmla="*/ 787550 h 787550"/>
                  <a:gd name="connsiteX5-81" fmla="*/ 0 w 2059868"/>
                  <a:gd name="connsiteY5-82" fmla="*/ 217435 h 787550"/>
                  <a:gd name="connsiteX6-83" fmla="*/ 168684 w 2059868"/>
                  <a:gd name="connsiteY6-84" fmla="*/ 0 h 787550"/>
                  <a:gd name="connsiteX0-85" fmla="*/ 168684 w 2059868"/>
                  <a:gd name="connsiteY0-86" fmla="*/ 0 h 727786"/>
                  <a:gd name="connsiteX1-87" fmla="*/ 1176291 w 2059868"/>
                  <a:gd name="connsiteY1-88" fmla="*/ 396595 h 727786"/>
                  <a:gd name="connsiteX2-89" fmla="*/ 1946852 w 2059868"/>
                  <a:gd name="connsiteY2-90" fmla="*/ 222472 h 727786"/>
                  <a:gd name="connsiteX3-91" fmla="*/ 2059868 w 2059868"/>
                  <a:gd name="connsiteY3-92" fmla="*/ 314939 h 727786"/>
                  <a:gd name="connsiteX4-93" fmla="*/ 1163599 w 2059868"/>
                  <a:gd name="connsiteY4-94" fmla="*/ 727786 h 727786"/>
                  <a:gd name="connsiteX5-95" fmla="*/ 0 w 2059868"/>
                  <a:gd name="connsiteY5-96" fmla="*/ 217435 h 727786"/>
                  <a:gd name="connsiteX6-97" fmla="*/ 168684 w 2059868"/>
                  <a:gd name="connsiteY6-98" fmla="*/ 0 h 727786"/>
                  <a:gd name="connsiteX0-99" fmla="*/ 168684 w 2059868"/>
                  <a:gd name="connsiteY0-100" fmla="*/ 0 h 727786"/>
                  <a:gd name="connsiteX1-101" fmla="*/ 1176291 w 2059868"/>
                  <a:gd name="connsiteY1-102" fmla="*/ 396595 h 727786"/>
                  <a:gd name="connsiteX2-103" fmla="*/ 1946852 w 2059868"/>
                  <a:gd name="connsiteY2-104" fmla="*/ 222472 h 727786"/>
                  <a:gd name="connsiteX3-105" fmla="*/ 2059868 w 2059868"/>
                  <a:gd name="connsiteY3-106" fmla="*/ 314939 h 727786"/>
                  <a:gd name="connsiteX4-107" fmla="*/ 1163599 w 2059868"/>
                  <a:gd name="connsiteY4-108" fmla="*/ 727786 h 727786"/>
                  <a:gd name="connsiteX5-109" fmla="*/ 0 w 2059868"/>
                  <a:gd name="connsiteY5-110" fmla="*/ 217435 h 727786"/>
                  <a:gd name="connsiteX6-111" fmla="*/ 168684 w 2059868"/>
                  <a:gd name="connsiteY6-112" fmla="*/ 0 h 727786"/>
                  <a:gd name="connsiteX0-113" fmla="*/ 168684 w 2059868"/>
                  <a:gd name="connsiteY0-114" fmla="*/ 0 h 727786"/>
                  <a:gd name="connsiteX1-115" fmla="*/ 1176291 w 2059868"/>
                  <a:gd name="connsiteY1-116" fmla="*/ 396595 h 727786"/>
                  <a:gd name="connsiteX2-117" fmla="*/ 1946852 w 2059868"/>
                  <a:gd name="connsiteY2-118" fmla="*/ 222472 h 727786"/>
                  <a:gd name="connsiteX3-119" fmla="*/ 2059868 w 2059868"/>
                  <a:gd name="connsiteY3-120" fmla="*/ 314939 h 727786"/>
                  <a:gd name="connsiteX4-121" fmla="*/ 1163599 w 2059868"/>
                  <a:gd name="connsiteY4-122" fmla="*/ 727786 h 727786"/>
                  <a:gd name="connsiteX5-123" fmla="*/ 0 w 2059868"/>
                  <a:gd name="connsiteY5-124" fmla="*/ 217435 h 727786"/>
                  <a:gd name="connsiteX6-125" fmla="*/ 168684 w 2059868"/>
                  <a:gd name="connsiteY6-126" fmla="*/ 0 h 727786"/>
                  <a:gd name="connsiteX0-127" fmla="*/ 168684 w 2059868"/>
                  <a:gd name="connsiteY0-128" fmla="*/ 0 h 727786"/>
                  <a:gd name="connsiteX1-129" fmla="*/ 1176291 w 2059868"/>
                  <a:gd name="connsiteY1-130" fmla="*/ 396595 h 727786"/>
                  <a:gd name="connsiteX2-131" fmla="*/ 1946852 w 2059868"/>
                  <a:gd name="connsiteY2-132" fmla="*/ 222472 h 727786"/>
                  <a:gd name="connsiteX3-133" fmla="*/ 2059868 w 2059868"/>
                  <a:gd name="connsiteY3-134" fmla="*/ 314939 h 727786"/>
                  <a:gd name="connsiteX4-135" fmla="*/ 1163599 w 2059868"/>
                  <a:gd name="connsiteY4-136" fmla="*/ 727786 h 727786"/>
                  <a:gd name="connsiteX5-137" fmla="*/ 0 w 2059868"/>
                  <a:gd name="connsiteY5-138" fmla="*/ 217435 h 727786"/>
                  <a:gd name="connsiteX6-139" fmla="*/ 168684 w 2059868"/>
                  <a:gd name="connsiteY6-140" fmla="*/ 0 h 727786"/>
                  <a:gd name="connsiteX0-141" fmla="*/ 168684 w 2059868"/>
                  <a:gd name="connsiteY0-142" fmla="*/ 0 h 727786"/>
                  <a:gd name="connsiteX1-143" fmla="*/ 1176291 w 2059868"/>
                  <a:gd name="connsiteY1-144" fmla="*/ 396595 h 727786"/>
                  <a:gd name="connsiteX2-145" fmla="*/ 1940876 w 2059868"/>
                  <a:gd name="connsiteY2-146" fmla="*/ 192590 h 727786"/>
                  <a:gd name="connsiteX3-147" fmla="*/ 2059868 w 2059868"/>
                  <a:gd name="connsiteY3-148" fmla="*/ 314939 h 727786"/>
                  <a:gd name="connsiteX4-149" fmla="*/ 1163599 w 2059868"/>
                  <a:gd name="connsiteY4-150" fmla="*/ 727786 h 727786"/>
                  <a:gd name="connsiteX5-151" fmla="*/ 0 w 2059868"/>
                  <a:gd name="connsiteY5-152" fmla="*/ 217435 h 727786"/>
                  <a:gd name="connsiteX6-153" fmla="*/ 168684 w 2059868"/>
                  <a:gd name="connsiteY6-154" fmla="*/ 0 h 727786"/>
                  <a:gd name="connsiteX0-155" fmla="*/ 168684 w 2059868"/>
                  <a:gd name="connsiteY0-156" fmla="*/ 0 h 727786"/>
                  <a:gd name="connsiteX1-157" fmla="*/ 1176291 w 2059868"/>
                  <a:gd name="connsiteY1-158" fmla="*/ 396595 h 727786"/>
                  <a:gd name="connsiteX2-159" fmla="*/ 1940876 w 2059868"/>
                  <a:gd name="connsiteY2-160" fmla="*/ 192590 h 727786"/>
                  <a:gd name="connsiteX3-161" fmla="*/ 2059868 w 2059868"/>
                  <a:gd name="connsiteY3-162" fmla="*/ 314939 h 727786"/>
                  <a:gd name="connsiteX4-163" fmla="*/ 1163599 w 2059868"/>
                  <a:gd name="connsiteY4-164" fmla="*/ 727786 h 727786"/>
                  <a:gd name="connsiteX5-165" fmla="*/ 0 w 2059868"/>
                  <a:gd name="connsiteY5-166" fmla="*/ 217435 h 727786"/>
                  <a:gd name="connsiteX6-167" fmla="*/ 168684 w 2059868"/>
                  <a:gd name="connsiteY6-168" fmla="*/ 0 h 727786"/>
                  <a:gd name="connsiteX0-169" fmla="*/ 168684 w 2059868"/>
                  <a:gd name="connsiteY0-170" fmla="*/ 0 h 727786"/>
                  <a:gd name="connsiteX1-171" fmla="*/ 1176291 w 2059868"/>
                  <a:gd name="connsiteY1-172" fmla="*/ 396595 h 727786"/>
                  <a:gd name="connsiteX2-173" fmla="*/ 1910993 w 2059868"/>
                  <a:gd name="connsiteY2-174" fmla="*/ 174661 h 727786"/>
                  <a:gd name="connsiteX3-175" fmla="*/ 2059868 w 2059868"/>
                  <a:gd name="connsiteY3-176" fmla="*/ 314939 h 727786"/>
                  <a:gd name="connsiteX4-177" fmla="*/ 1163599 w 2059868"/>
                  <a:gd name="connsiteY4-178" fmla="*/ 727786 h 727786"/>
                  <a:gd name="connsiteX5-179" fmla="*/ 0 w 2059868"/>
                  <a:gd name="connsiteY5-180" fmla="*/ 217435 h 727786"/>
                  <a:gd name="connsiteX6-181" fmla="*/ 168684 w 2059868"/>
                  <a:gd name="connsiteY6-182" fmla="*/ 0 h 727786"/>
                  <a:gd name="connsiteX0-183" fmla="*/ 168684 w 2053891"/>
                  <a:gd name="connsiteY0-184" fmla="*/ 0 h 727786"/>
                  <a:gd name="connsiteX1-185" fmla="*/ 1176291 w 2053891"/>
                  <a:gd name="connsiteY1-186" fmla="*/ 396595 h 727786"/>
                  <a:gd name="connsiteX2-187" fmla="*/ 1910993 w 2053891"/>
                  <a:gd name="connsiteY2-188" fmla="*/ 174661 h 727786"/>
                  <a:gd name="connsiteX3-189" fmla="*/ 2053891 w 2053891"/>
                  <a:gd name="connsiteY3-190" fmla="*/ 302986 h 727786"/>
                  <a:gd name="connsiteX4-191" fmla="*/ 1163599 w 2053891"/>
                  <a:gd name="connsiteY4-192" fmla="*/ 727786 h 727786"/>
                  <a:gd name="connsiteX5-193" fmla="*/ 0 w 2053891"/>
                  <a:gd name="connsiteY5-194" fmla="*/ 217435 h 727786"/>
                  <a:gd name="connsiteX6-195" fmla="*/ 168684 w 2053891"/>
                  <a:gd name="connsiteY6-196" fmla="*/ 0 h 727786"/>
                  <a:gd name="connsiteX0-197" fmla="*/ 168684 w 2053891"/>
                  <a:gd name="connsiteY0-198" fmla="*/ 0 h 727786"/>
                  <a:gd name="connsiteX1-199" fmla="*/ 1176291 w 2053891"/>
                  <a:gd name="connsiteY1-200" fmla="*/ 396595 h 727786"/>
                  <a:gd name="connsiteX2-201" fmla="*/ 1910993 w 2053891"/>
                  <a:gd name="connsiteY2-202" fmla="*/ 174661 h 727786"/>
                  <a:gd name="connsiteX3-203" fmla="*/ 2053891 w 2053891"/>
                  <a:gd name="connsiteY3-204" fmla="*/ 302986 h 727786"/>
                  <a:gd name="connsiteX4-205" fmla="*/ 1163599 w 2053891"/>
                  <a:gd name="connsiteY4-206" fmla="*/ 727786 h 727786"/>
                  <a:gd name="connsiteX5-207" fmla="*/ 0 w 2053891"/>
                  <a:gd name="connsiteY5-208" fmla="*/ 217435 h 727786"/>
                  <a:gd name="connsiteX6-209" fmla="*/ 168684 w 2053891"/>
                  <a:gd name="connsiteY6-210" fmla="*/ 0 h 727786"/>
                  <a:gd name="connsiteX0-211" fmla="*/ 168684 w 2053891"/>
                  <a:gd name="connsiteY0-212" fmla="*/ 0 h 727786"/>
                  <a:gd name="connsiteX1-213" fmla="*/ 1140432 w 2053891"/>
                  <a:gd name="connsiteY1-214" fmla="*/ 408548 h 727786"/>
                  <a:gd name="connsiteX2-215" fmla="*/ 1910993 w 2053891"/>
                  <a:gd name="connsiteY2-216" fmla="*/ 174661 h 727786"/>
                  <a:gd name="connsiteX3-217" fmla="*/ 2053891 w 2053891"/>
                  <a:gd name="connsiteY3-218" fmla="*/ 302986 h 727786"/>
                  <a:gd name="connsiteX4-219" fmla="*/ 1163599 w 2053891"/>
                  <a:gd name="connsiteY4-220" fmla="*/ 727786 h 727786"/>
                  <a:gd name="connsiteX5-221" fmla="*/ 0 w 2053891"/>
                  <a:gd name="connsiteY5-222" fmla="*/ 217435 h 727786"/>
                  <a:gd name="connsiteX6-223" fmla="*/ 168684 w 2053891"/>
                  <a:gd name="connsiteY6-224" fmla="*/ 0 h 727786"/>
                  <a:gd name="connsiteX0-225" fmla="*/ 168684 w 2053891"/>
                  <a:gd name="connsiteY0-226" fmla="*/ 0 h 727786"/>
                  <a:gd name="connsiteX1-227" fmla="*/ 1140432 w 2053891"/>
                  <a:gd name="connsiteY1-228" fmla="*/ 408548 h 727786"/>
                  <a:gd name="connsiteX2-229" fmla="*/ 1910993 w 2053891"/>
                  <a:gd name="connsiteY2-230" fmla="*/ 156732 h 727786"/>
                  <a:gd name="connsiteX3-231" fmla="*/ 2053891 w 2053891"/>
                  <a:gd name="connsiteY3-232" fmla="*/ 302986 h 727786"/>
                  <a:gd name="connsiteX4-233" fmla="*/ 1163599 w 2053891"/>
                  <a:gd name="connsiteY4-234" fmla="*/ 727786 h 727786"/>
                  <a:gd name="connsiteX5-235" fmla="*/ 0 w 2053891"/>
                  <a:gd name="connsiteY5-236" fmla="*/ 217435 h 727786"/>
                  <a:gd name="connsiteX6-237" fmla="*/ 168684 w 2053891"/>
                  <a:gd name="connsiteY6-238" fmla="*/ 0 h 727786"/>
                  <a:gd name="connsiteX0-239" fmla="*/ 168684 w 2053891"/>
                  <a:gd name="connsiteY0-240" fmla="*/ 0 h 727786"/>
                  <a:gd name="connsiteX1-241" fmla="*/ 1140432 w 2053891"/>
                  <a:gd name="connsiteY1-242" fmla="*/ 408548 h 727786"/>
                  <a:gd name="connsiteX2-243" fmla="*/ 1910993 w 2053891"/>
                  <a:gd name="connsiteY2-244" fmla="*/ 156732 h 727786"/>
                  <a:gd name="connsiteX3-245" fmla="*/ 2053891 w 2053891"/>
                  <a:gd name="connsiteY3-246" fmla="*/ 302986 h 727786"/>
                  <a:gd name="connsiteX4-247" fmla="*/ 1163599 w 2053891"/>
                  <a:gd name="connsiteY4-248" fmla="*/ 727786 h 727786"/>
                  <a:gd name="connsiteX5-249" fmla="*/ 0 w 2053891"/>
                  <a:gd name="connsiteY5-250" fmla="*/ 217435 h 727786"/>
                  <a:gd name="connsiteX6-251" fmla="*/ 168684 w 2053891"/>
                  <a:gd name="connsiteY6-252" fmla="*/ 0 h 7277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2053891" h="727786">
                    <a:moveTo>
                      <a:pt x="168684" y="0"/>
                    </a:moveTo>
                    <a:cubicBezTo>
                      <a:pt x="490608" y="116261"/>
                      <a:pt x="800579" y="381934"/>
                      <a:pt x="1140432" y="408548"/>
                    </a:cubicBezTo>
                    <a:cubicBezTo>
                      <a:pt x="1504863" y="404295"/>
                      <a:pt x="1660116" y="304420"/>
                      <a:pt x="1910993" y="156732"/>
                    </a:cubicBezTo>
                    <a:lnTo>
                      <a:pt x="2053891" y="302986"/>
                    </a:lnTo>
                    <a:cubicBezTo>
                      <a:pt x="1874665" y="488414"/>
                      <a:pt x="1623720" y="709700"/>
                      <a:pt x="1163599" y="727786"/>
                    </a:cubicBezTo>
                    <a:cubicBezTo>
                      <a:pt x="955026" y="717042"/>
                      <a:pt x="674737" y="700320"/>
                      <a:pt x="0" y="217435"/>
                    </a:cubicBezTo>
                    <a:lnTo>
                      <a:pt x="168684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2" name="任意多边形 391"/>
              <p:cNvSpPr/>
              <p:nvPr>
                <p:custDataLst>
                  <p:tags r:id="rId51"/>
                </p:custDataLst>
              </p:nvPr>
            </p:nvSpPr>
            <p:spPr>
              <a:xfrm>
                <a:off x="4962418" y="3369924"/>
                <a:ext cx="544530" cy="486501"/>
              </a:xfrm>
              <a:custGeom>
                <a:avLst/>
                <a:gdLst>
                  <a:gd name="connsiteX0" fmla="*/ 174661 w 544530"/>
                  <a:gd name="connsiteY0" fmla="*/ 92467 h 482885"/>
                  <a:gd name="connsiteX1" fmla="*/ 400692 w 544530"/>
                  <a:gd name="connsiteY1" fmla="*/ 0 h 482885"/>
                  <a:gd name="connsiteX2" fmla="*/ 544530 w 544530"/>
                  <a:gd name="connsiteY2" fmla="*/ 195209 h 482885"/>
                  <a:gd name="connsiteX3" fmla="*/ 493160 w 544530"/>
                  <a:gd name="connsiteY3" fmla="*/ 339047 h 482885"/>
                  <a:gd name="connsiteX4" fmla="*/ 226031 w 544530"/>
                  <a:gd name="connsiteY4" fmla="*/ 482885 h 482885"/>
                  <a:gd name="connsiteX5" fmla="*/ 0 w 544530"/>
                  <a:gd name="connsiteY5" fmla="*/ 349321 h 482885"/>
                  <a:gd name="connsiteX6" fmla="*/ 174661 w 544530"/>
                  <a:gd name="connsiteY6" fmla="*/ 92467 h 482885"/>
                  <a:gd name="connsiteX0-1" fmla="*/ 174661 w 544530"/>
                  <a:gd name="connsiteY0-2" fmla="*/ 92467 h 482885"/>
                  <a:gd name="connsiteX1-3" fmla="*/ 400692 w 544530"/>
                  <a:gd name="connsiteY1-4" fmla="*/ 0 h 482885"/>
                  <a:gd name="connsiteX2-5" fmla="*/ 544530 w 544530"/>
                  <a:gd name="connsiteY2-6" fmla="*/ 195209 h 482885"/>
                  <a:gd name="connsiteX3-7" fmla="*/ 493160 w 544530"/>
                  <a:gd name="connsiteY3-8" fmla="*/ 339047 h 482885"/>
                  <a:gd name="connsiteX4-9" fmla="*/ 226031 w 544530"/>
                  <a:gd name="connsiteY4-10" fmla="*/ 482885 h 482885"/>
                  <a:gd name="connsiteX5-11" fmla="*/ 0 w 544530"/>
                  <a:gd name="connsiteY5-12" fmla="*/ 349321 h 482885"/>
                  <a:gd name="connsiteX6-13" fmla="*/ 174661 w 544530"/>
                  <a:gd name="connsiteY6-14" fmla="*/ 92467 h 482885"/>
                  <a:gd name="connsiteX0-15" fmla="*/ 174661 w 544530"/>
                  <a:gd name="connsiteY0-16" fmla="*/ 92467 h 482885"/>
                  <a:gd name="connsiteX1-17" fmla="*/ 400692 w 544530"/>
                  <a:gd name="connsiteY1-18" fmla="*/ 0 h 482885"/>
                  <a:gd name="connsiteX2-19" fmla="*/ 544530 w 544530"/>
                  <a:gd name="connsiteY2-20" fmla="*/ 195209 h 482885"/>
                  <a:gd name="connsiteX3-21" fmla="*/ 493160 w 544530"/>
                  <a:gd name="connsiteY3-22" fmla="*/ 356976 h 482885"/>
                  <a:gd name="connsiteX4-23" fmla="*/ 226031 w 544530"/>
                  <a:gd name="connsiteY4-24" fmla="*/ 482885 h 482885"/>
                  <a:gd name="connsiteX5-25" fmla="*/ 0 w 544530"/>
                  <a:gd name="connsiteY5-26" fmla="*/ 349321 h 482885"/>
                  <a:gd name="connsiteX6-27" fmla="*/ 174661 w 544530"/>
                  <a:gd name="connsiteY6-28" fmla="*/ 92467 h 482885"/>
                  <a:gd name="connsiteX0-29" fmla="*/ 174661 w 544530"/>
                  <a:gd name="connsiteY0-30" fmla="*/ 92467 h 482885"/>
                  <a:gd name="connsiteX1-31" fmla="*/ 400692 w 544530"/>
                  <a:gd name="connsiteY1-32" fmla="*/ 0 h 482885"/>
                  <a:gd name="connsiteX2-33" fmla="*/ 544530 w 544530"/>
                  <a:gd name="connsiteY2-34" fmla="*/ 195209 h 482885"/>
                  <a:gd name="connsiteX3-35" fmla="*/ 493160 w 544530"/>
                  <a:gd name="connsiteY3-36" fmla="*/ 356976 h 482885"/>
                  <a:gd name="connsiteX4-37" fmla="*/ 226031 w 544530"/>
                  <a:gd name="connsiteY4-38" fmla="*/ 482885 h 482885"/>
                  <a:gd name="connsiteX5-39" fmla="*/ 0 w 544530"/>
                  <a:gd name="connsiteY5-40" fmla="*/ 349321 h 482885"/>
                  <a:gd name="connsiteX6-41" fmla="*/ 174661 w 544530"/>
                  <a:gd name="connsiteY6-42" fmla="*/ 92467 h 482885"/>
                  <a:gd name="connsiteX0-43" fmla="*/ 174661 w 544530"/>
                  <a:gd name="connsiteY0-44" fmla="*/ 92467 h 482885"/>
                  <a:gd name="connsiteX1-45" fmla="*/ 400692 w 544530"/>
                  <a:gd name="connsiteY1-46" fmla="*/ 0 h 482885"/>
                  <a:gd name="connsiteX2-47" fmla="*/ 544530 w 544530"/>
                  <a:gd name="connsiteY2-48" fmla="*/ 195209 h 482885"/>
                  <a:gd name="connsiteX3-49" fmla="*/ 493160 w 544530"/>
                  <a:gd name="connsiteY3-50" fmla="*/ 356976 h 482885"/>
                  <a:gd name="connsiteX4-51" fmla="*/ 226031 w 544530"/>
                  <a:gd name="connsiteY4-52" fmla="*/ 482885 h 482885"/>
                  <a:gd name="connsiteX5-53" fmla="*/ 0 w 544530"/>
                  <a:gd name="connsiteY5-54" fmla="*/ 349321 h 482885"/>
                  <a:gd name="connsiteX6-55" fmla="*/ 174661 w 544530"/>
                  <a:gd name="connsiteY6-56" fmla="*/ 92467 h 482885"/>
                  <a:gd name="connsiteX0-57" fmla="*/ 174661 w 544530"/>
                  <a:gd name="connsiteY0-58" fmla="*/ 92467 h 482885"/>
                  <a:gd name="connsiteX1-59" fmla="*/ 400692 w 544530"/>
                  <a:gd name="connsiteY1-60" fmla="*/ 0 h 482885"/>
                  <a:gd name="connsiteX2-61" fmla="*/ 544530 w 544530"/>
                  <a:gd name="connsiteY2-62" fmla="*/ 195209 h 482885"/>
                  <a:gd name="connsiteX3-63" fmla="*/ 493160 w 544530"/>
                  <a:gd name="connsiteY3-64" fmla="*/ 356976 h 482885"/>
                  <a:gd name="connsiteX4-65" fmla="*/ 226031 w 544530"/>
                  <a:gd name="connsiteY4-66" fmla="*/ 482885 h 482885"/>
                  <a:gd name="connsiteX5-67" fmla="*/ 0 w 544530"/>
                  <a:gd name="connsiteY5-68" fmla="*/ 349321 h 482885"/>
                  <a:gd name="connsiteX6-69" fmla="*/ 174661 w 544530"/>
                  <a:gd name="connsiteY6-70" fmla="*/ 92467 h 482885"/>
                  <a:gd name="connsiteX0-71" fmla="*/ 174661 w 544530"/>
                  <a:gd name="connsiteY0-72" fmla="*/ 92467 h 486501"/>
                  <a:gd name="connsiteX1-73" fmla="*/ 400692 w 544530"/>
                  <a:gd name="connsiteY1-74" fmla="*/ 0 h 486501"/>
                  <a:gd name="connsiteX2-75" fmla="*/ 544530 w 544530"/>
                  <a:gd name="connsiteY2-76" fmla="*/ 195209 h 486501"/>
                  <a:gd name="connsiteX3-77" fmla="*/ 493160 w 544530"/>
                  <a:gd name="connsiteY3-78" fmla="*/ 356976 h 486501"/>
                  <a:gd name="connsiteX4-79" fmla="*/ 226031 w 544530"/>
                  <a:gd name="connsiteY4-80" fmla="*/ 482885 h 486501"/>
                  <a:gd name="connsiteX5-81" fmla="*/ 0 w 544530"/>
                  <a:gd name="connsiteY5-82" fmla="*/ 349321 h 486501"/>
                  <a:gd name="connsiteX6-83" fmla="*/ 174661 w 544530"/>
                  <a:gd name="connsiteY6-84" fmla="*/ 92467 h 486501"/>
                  <a:gd name="connsiteX0-85" fmla="*/ 174661 w 544530"/>
                  <a:gd name="connsiteY0-86" fmla="*/ 92467 h 486501"/>
                  <a:gd name="connsiteX1-87" fmla="*/ 400692 w 544530"/>
                  <a:gd name="connsiteY1-88" fmla="*/ 0 h 486501"/>
                  <a:gd name="connsiteX2-89" fmla="*/ 544530 w 544530"/>
                  <a:gd name="connsiteY2-90" fmla="*/ 195209 h 486501"/>
                  <a:gd name="connsiteX3-91" fmla="*/ 493160 w 544530"/>
                  <a:gd name="connsiteY3-92" fmla="*/ 356976 h 486501"/>
                  <a:gd name="connsiteX4-93" fmla="*/ 226031 w 544530"/>
                  <a:gd name="connsiteY4-94" fmla="*/ 482885 h 486501"/>
                  <a:gd name="connsiteX5-95" fmla="*/ 0 w 544530"/>
                  <a:gd name="connsiteY5-96" fmla="*/ 349321 h 486501"/>
                  <a:gd name="connsiteX6-97" fmla="*/ 174661 w 544530"/>
                  <a:gd name="connsiteY6-98" fmla="*/ 92467 h 48650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544530" h="486501">
                    <a:moveTo>
                      <a:pt x="174661" y="92467"/>
                    </a:moveTo>
                    <a:lnTo>
                      <a:pt x="400692" y="0"/>
                    </a:lnTo>
                    <a:lnTo>
                      <a:pt x="544530" y="195209"/>
                    </a:lnTo>
                    <a:cubicBezTo>
                      <a:pt x="527407" y="249131"/>
                      <a:pt x="558094" y="279148"/>
                      <a:pt x="493160" y="356976"/>
                    </a:cubicBezTo>
                    <a:cubicBezTo>
                      <a:pt x="457905" y="410898"/>
                      <a:pt x="298843" y="506238"/>
                      <a:pt x="226031" y="482885"/>
                    </a:cubicBezTo>
                    <a:cubicBezTo>
                      <a:pt x="140014" y="459712"/>
                      <a:pt x="75344" y="393842"/>
                      <a:pt x="0" y="349321"/>
                    </a:cubicBezTo>
                    <a:cubicBezTo>
                      <a:pt x="76149" y="203938"/>
                      <a:pt x="116441" y="178085"/>
                      <a:pt x="174661" y="92467"/>
                    </a:cubicBezTo>
                    <a:close/>
                  </a:path>
                </a:pathLst>
              </a:custGeom>
              <a:solidFill>
                <a:srgbClr val="FEBF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3" name="任意多边形 392"/>
              <p:cNvSpPr/>
              <p:nvPr>
                <p:custDataLst>
                  <p:tags r:id="rId52"/>
                </p:custDataLst>
              </p:nvPr>
            </p:nvSpPr>
            <p:spPr>
              <a:xfrm>
                <a:off x="647999" y="3303697"/>
                <a:ext cx="2298063" cy="1763179"/>
              </a:xfrm>
              <a:custGeom>
                <a:avLst/>
                <a:gdLst>
                  <a:gd name="connsiteX0" fmla="*/ 2198670 w 2198670"/>
                  <a:gd name="connsiteY0" fmla="*/ 30823 h 1582220"/>
                  <a:gd name="connsiteX1" fmla="*/ 1787704 w 2198670"/>
                  <a:gd name="connsiteY1" fmla="*/ 0 h 1582220"/>
                  <a:gd name="connsiteX2" fmla="*/ 1325366 w 2198670"/>
                  <a:gd name="connsiteY2" fmla="*/ 256854 h 1582220"/>
                  <a:gd name="connsiteX3" fmla="*/ 904126 w 2198670"/>
                  <a:gd name="connsiteY3" fmla="*/ 821933 h 1582220"/>
                  <a:gd name="connsiteX4" fmla="*/ 277402 w 2198670"/>
                  <a:gd name="connsiteY4" fmla="*/ 1099335 h 1582220"/>
                  <a:gd name="connsiteX5" fmla="*/ 0 w 2198670"/>
                  <a:gd name="connsiteY5" fmla="*/ 1140432 h 1582220"/>
                  <a:gd name="connsiteX6" fmla="*/ 410966 w 2198670"/>
                  <a:gd name="connsiteY6" fmla="*/ 1582220 h 1582220"/>
                  <a:gd name="connsiteX7" fmla="*/ 986319 w 2198670"/>
                  <a:gd name="connsiteY7" fmla="*/ 1325366 h 1582220"/>
                  <a:gd name="connsiteX8" fmla="*/ 1469205 w 2198670"/>
                  <a:gd name="connsiteY8" fmla="*/ 760288 h 1582220"/>
                  <a:gd name="connsiteX9" fmla="*/ 1746607 w 2198670"/>
                  <a:gd name="connsiteY9" fmla="*/ 328773 h 1582220"/>
                  <a:gd name="connsiteX10" fmla="*/ 2085654 w 2198670"/>
                  <a:gd name="connsiteY10" fmla="*/ 226032 h 1582220"/>
                  <a:gd name="connsiteX11" fmla="*/ 2198670 w 2198670"/>
                  <a:gd name="connsiteY11" fmla="*/ 30823 h 1582220"/>
                  <a:gd name="connsiteX0-1" fmla="*/ 2198670 w 2198670"/>
                  <a:gd name="connsiteY0-2" fmla="*/ 63835 h 1615232"/>
                  <a:gd name="connsiteX1-3" fmla="*/ 1787704 w 2198670"/>
                  <a:gd name="connsiteY1-4" fmla="*/ 33012 h 1615232"/>
                  <a:gd name="connsiteX2-5" fmla="*/ 1325366 w 2198670"/>
                  <a:gd name="connsiteY2-6" fmla="*/ 289866 h 1615232"/>
                  <a:gd name="connsiteX3-7" fmla="*/ 904126 w 2198670"/>
                  <a:gd name="connsiteY3-8" fmla="*/ 854945 h 1615232"/>
                  <a:gd name="connsiteX4-9" fmla="*/ 277402 w 2198670"/>
                  <a:gd name="connsiteY4-10" fmla="*/ 1132347 h 1615232"/>
                  <a:gd name="connsiteX5-11" fmla="*/ 0 w 2198670"/>
                  <a:gd name="connsiteY5-12" fmla="*/ 1173444 h 1615232"/>
                  <a:gd name="connsiteX6-13" fmla="*/ 410966 w 2198670"/>
                  <a:gd name="connsiteY6-14" fmla="*/ 1615232 h 1615232"/>
                  <a:gd name="connsiteX7-15" fmla="*/ 986319 w 2198670"/>
                  <a:gd name="connsiteY7-16" fmla="*/ 1358378 h 1615232"/>
                  <a:gd name="connsiteX8-17" fmla="*/ 1469205 w 2198670"/>
                  <a:gd name="connsiteY8-18" fmla="*/ 793300 h 1615232"/>
                  <a:gd name="connsiteX9-19" fmla="*/ 1746607 w 2198670"/>
                  <a:gd name="connsiteY9-20" fmla="*/ 361785 h 1615232"/>
                  <a:gd name="connsiteX10-21" fmla="*/ 2085654 w 2198670"/>
                  <a:gd name="connsiteY10-22" fmla="*/ 259044 h 1615232"/>
                  <a:gd name="connsiteX11-23" fmla="*/ 2198670 w 2198670"/>
                  <a:gd name="connsiteY11-24" fmla="*/ 63835 h 1615232"/>
                  <a:gd name="connsiteX0-25" fmla="*/ 2198670 w 2198670"/>
                  <a:gd name="connsiteY0-26" fmla="*/ 63835 h 1615232"/>
                  <a:gd name="connsiteX1-27" fmla="*/ 1787704 w 2198670"/>
                  <a:gd name="connsiteY1-28" fmla="*/ 33012 h 1615232"/>
                  <a:gd name="connsiteX2-29" fmla="*/ 1325366 w 2198670"/>
                  <a:gd name="connsiteY2-30" fmla="*/ 289866 h 1615232"/>
                  <a:gd name="connsiteX3-31" fmla="*/ 904126 w 2198670"/>
                  <a:gd name="connsiteY3-32" fmla="*/ 854945 h 1615232"/>
                  <a:gd name="connsiteX4-33" fmla="*/ 277402 w 2198670"/>
                  <a:gd name="connsiteY4-34" fmla="*/ 1132347 h 1615232"/>
                  <a:gd name="connsiteX5-35" fmla="*/ 0 w 2198670"/>
                  <a:gd name="connsiteY5-36" fmla="*/ 1173444 h 1615232"/>
                  <a:gd name="connsiteX6-37" fmla="*/ 410966 w 2198670"/>
                  <a:gd name="connsiteY6-38" fmla="*/ 1615232 h 1615232"/>
                  <a:gd name="connsiteX7-39" fmla="*/ 986319 w 2198670"/>
                  <a:gd name="connsiteY7-40" fmla="*/ 1358378 h 1615232"/>
                  <a:gd name="connsiteX8-41" fmla="*/ 1469205 w 2198670"/>
                  <a:gd name="connsiteY8-42" fmla="*/ 793300 h 1615232"/>
                  <a:gd name="connsiteX9-43" fmla="*/ 1746607 w 2198670"/>
                  <a:gd name="connsiteY9-44" fmla="*/ 361785 h 1615232"/>
                  <a:gd name="connsiteX10-45" fmla="*/ 2085654 w 2198670"/>
                  <a:gd name="connsiteY10-46" fmla="*/ 259044 h 1615232"/>
                  <a:gd name="connsiteX11-47" fmla="*/ 2198670 w 2198670"/>
                  <a:gd name="connsiteY11-48" fmla="*/ 63835 h 1615232"/>
                  <a:gd name="connsiteX0-49" fmla="*/ 2198670 w 2198670"/>
                  <a:gd name="connsiteY0-50" fmla="*/ 69689 h 1621086"/>
                  <a:gd name="connsiteX1-51" fmla="*/ 1787704 w 2198670"/>
                  <a:gd name="connsiteY1-52" fmla="*/ 38866 h 1621086"/>
                  <a:gd name="connsiteX2-53" fmla="*/ 1325366 w 2198670"/>
                  <a:gd name="connsiteY2-54" fmla="*/ 295720 h 1621086"/>
                  <a:gd name="connsiteX3-55" fmla="*/ 904126 w 2198670"/>
                  <a:gd name="connsiteY3-56" fmla="*/ 860799 h 1621086"/>
                  <a:gd name="connsiteX4-57" fmla="*/ 277402 w 2198670"/>
                  <a:gd name="connsiteY4-58" fmla="*/ 1138201 h 1621086"/>
                  <a:gd name="connsiteX5-59" fmla="*/ 0 w 2198670"/>
                  <a:gd name="connsiteY5-60" fmla="*/ 1179298 h 1621086"/>
                  <a:gd name="connsiteX6-61" fmla="*/ 410966 w 2198670"/>
                  <a:gd name="connsiteY6-62" fmla="*/ 1621086 h 1621086"/>
                  <a:gd name="connsiteX7-63" fmla="*/ 986319 w 2198670"/>
                  <a:gd name="connsiteY7-64" fmla="*/ 1364232 h 1621086"/>
                  <a:gd name="connsiteX8-65" fmla="*/ 1469205 w 2198670"/>
                  <a:gd name="connsiteY8-66" fmla="*/ 799154 h 1621086"/>
                  <a:gd name="connsiteX9-67" fmla="*/ 1746607 w 2198670"/>
                  <a:gd name="connsiteY9-68" fmla="*/ 367639 h 1621086"/>
                  <a:gd name="connsiteX10-69" fmla="*/ 2085654 w 2198670"/>
                  <a:gd name="connsiteY10-70" fmla="*/ 264898 h 1621086"/>
                  <a:gd name="connsiteX11-71" fmla="*/ 2198670 w 2198670"/>
                  <a:gd name="connsiteY11-72" fmla="*/ 69689 h 1621086"/>
                  <a:gd name="connsiteX0-73" fmla="*/ 2198670 w 2198670"/>
                  <a:gd name="connsiteY0-74" fmla="*/ 69689 h 1621086"/>
                  <a:gd name="connsiteX1-75" fmla="*/ 1787704 w 2198670"/>
                  <a:gd name="connsiteY1-76" fmla="*/ 38866 h 1621086"/>
                  <a:gd name="connsiteX2-77" fmla="*/ 1325366 w 2198670"/>
                  <a:gd name="connsiteY2-78" fmla="*/ 295720 h 1621086"/>
                  <a:gd name="connsiteX3-79" fmla="*/ 904126 w 2198670"/>
                  <a:gd name="connsiteY3-80" fmla="*/ 860799 h 1621086"/>
                  <a:gd name="connsiteX4-81" fmla="*/ 277402 w 2198670"/>
                  <a:gd name="connsiteY4-82" fmla="*/ 1138201 h 1621086"/>
                  <a:gd name="connsiteX5-83" fmla="*/ 0 w 2198670"/>
                  <a:gd name="connsiteY5-84" fmla="*/ 1179298 h 1621086"/>
                  <a:gd name="connsiteX6-85" fmla="*/ 410966 w 2198670"/>
                  <a:gd name="connsiteY6-86" fmla="*/ 1621086 h 1621086"/>
                  <a:gd name="connsiteX7-87" fmla="*/ 986319 w 2198670"/>
                  <a:gd name="connsiteY7-88" fmla="*/ 1364232 h 1621086"/>
                  <a:gd name="connsiteX8-89" fmla="*/ 1469205 w 2198670"/>
                  <a:gd name="connsiteY8-90" fmla="*/ 799154 h 1621086"/>
                  <a:gd name="connsiteX9-91" fmla="*/ 1746607 w 2198670"/>
                  <a:gd name="connsiteY9-92" fmla="*/ 367639 h 1621086"/>
                  <a:gd name="connsiteX10-93" fmla="*/ 2085654 w 2198670"/>
                  <a:gd name="connsiteY10-94" fmla="*/ 264898 h 1621086"/>
                  <a:gd name="connsiteX11-95" fmla="*/ 2198670 w 2198670"/>
                  <a:gd name="connsiteY11-96" fmla="*/ 69689 h 1621086"/>
                  <a:gd name="connsiteX0-97" fmla="*/ 2198670 w 2198670"/>
                  <a:gd name="connsiteY0-98" fmla="*/ 69689 h 1621086"/>
                  <a:gd name="connsiteX1-99" fmla="*/ 1787704 w 2198670"/>
                  <a:gd name="connsiteY1-100" fmla="*/ 38866 h 1621086"/>
                  <a:gd name="connsiteX2-101" fmla="*/ 1325366 w 2198670"/>
                  <a:gd name="connsiteY2-102" fmla="*/ 295720 h 1621086"/>
                  <a:gd name="connsiteX3-103" fmla="*/ 904126 w 2198670"/>
                  <a:gd name="connsiteY3-104" fmla="*/ 860799 h 1621086"/>
                  <a:gd name="connsiteX4-105" fmla="*/ 277402 w 2198670"/>
                  <a:gd name="connsiteY4-106" fmla="*/ 1138201 h 1621086"/>
                  <a:gd name="connsiteX5-107" fmla="*/ 0 w 2198670"/>
                  <a:gd name="connsiteY5-108" fmla="*/ 1179298 h 1621086"/>
                  <a:gd name="connsiteX6-109" fmla="*/ 410966 w 2198670"/>
                  <a:gd name="connsiteY6-110" fmla="*/ 1621086 h 1621086"/>
                  <a:gd name="connsiteX7-111" fmla="*/ 986319 w 2198670"/>
                  <a:gd name="connsiteY7-112" fmla="*/ 1364232 h 1621086"/>
                  <a:gd name="connsiteX8-113" fmla="*/ 1469205 w 2198670"/>
                  <a:gd name="connsiteY8-114" fmla="*/ 799154 h 1621086"/>
                  <a:gd name="connsiteX9-115" fmla="*/ 1746607 w 2198670"/>
                  <a:gd name="connsiteY9-116" fmla="*/ 367639 h 1621086"/>
                  <a:gd name="connsiteX10-117" fmla="*/ 2085654 w 2198670"/>
                  <a:gd name="connsiteY10-118" fmla="*/ 264898 h 1621086"/>
                  <a:gd name="connsiteX11-119" fmla="*/ 2198670 w 2198670"/>
                  <a:gd name="connsiteY11-120" fmla="*/ 69689 h 1621086"/>
                  <a:gd name="connsiteX0-121" fmla="*/ 2198670 w 2198670"/>
                  <a:gd name="connsiteY0-122" fmla="*/ 88229 h 1639626"/>
                  <a:gd name="connsiteX1-123" fmla="*/ 1727939 w 2198670"/>
                  <a:gd name="connsiteY1-124" fmla="*/ 33500 h 1639626"/>
                  <a:gd name="connsiteX2-125" fmla="*/ 1325366 w 2198670"/>
                  <a:gd name="connsiteY2-126" fmla="*/ 314260 h 1639626"/>
                  <a:gd name="connsiteX3-127" fmla="*/ 904126 w 2198670"/>
                  <a:gd name="connsiteY3-128" fmla="*/ 879339 h 1639626"/>
                  <a:gd name="connsiteX4-129" fmla="*/ 277402 w 2198670"/>
                  <a:gd name="connsiteY4-130" fmla="*/ 1156741 h 1639626"/>
                  <a:gd name="connsiteX5-131" fmla="*/ 0 w 2198670"/>
                  <a:gd name="connsiteY5-132" fmla="*/ 1197838 h 1639626"/>
                  <a:gd name="connsiteX6-133" fmla="*/ 410966 w 2198670"/>
                  <a:gd name="connsiteY6-134" fmla="*/ 1639626 h 1639626"/>
                  <a:gd name="connsiteX7-135" fmla="*/ 986319 w 2198670"/>
                  <a:gd name="connsiteY7-136" fmla="*/ 1382772 h 1639626"/>
                  <a:gd name="connsiteX8-137" fmla="*/ 1469205 w 2198670"/>
                  <a:gd name="connsiteY8-138" fmla="*/ 817694 h 1639626"/>
                  <a:gd name="connsiteX9-139" fmla="*/ 1746607 w 2198670"/>
                  <a:gd name="connsiteY9-140" fmla="*/ 386179 h 1639626"/>
                  <a:gd name="connsiteX10-141" fmla="*/ 2085654 w 2198670"/>
                  <a:gd name="connsiteY10-142" fmla="*/ 283438 h 1639626"/>
                  <a:gd name="connsiteX11-143" fmla="*/ 2198670 w 2198670"/>
                  <a:gd name="connsiteY11-144" fmla="*/ 88229 h 1639626"/>
                  <a:gd name="connsiteX0-145" fmla="*/ 2198670 w 2198670"/>
                  <a:gd name="connsiteY0-146" fmla="*/ 88229 h 1639626"/>
                  <a:gd name="connsiteX1-147" fmla="*/ 1727939 w 2198670"/>
                  <a:gd name="connsiteY1-148" fmla="*/ 33500 h 1639626"/>
                  <a:gd name="connsiteX2-149" fmla="*/ 1325366 w 2198670"/>
                  <a:gd name="connsiteY2-150" fmla="*/ 314260 h 1639626"/>
                  <a:gd name="connsiteX3-151" fmla="*/ 904126 w 2198670"/>
                  <a:gd name="connsiteY3-152" fmla="*/ 879339 h 1639626"/>
                  <a:gd name="connsiteX4-153" fmla="*/ 277402 w 2198670"/>
                  <a:gd name="connsiteY4-154" fmla="*/ 1156741 h 1639626"/>
                  <a:gd name="connsiteX5-155" fmla="*/ 0 w 2198670"/>
                  <a:gd name="connsiteY5-156" fmla="*/ 1197838 h 1639626"/>
                  <a:gd name="connsiteX6-157" fmla="*/ 410966 w 2198670"/>
                  <a:gd name="connsiteY6-158" fmla="*/ 1639626 h 1639626"/>
                  <a:gd name="connsiteX7-159" fmla="*/ 986319 w 2198670"/>
                  <a:gd name="connsiteY7-160" fmla="*/ 1382772 h 1639626"/>
                  <a:gd name="connsiteX8-161" fmla="*/ 1469205 w 2198670"/>
                  <a:gd name="connsiteY8-162" fmla="*/ 817694 h 1639626"/>
                  <a:gd name="connsiteX9-163" fmla="*/ 1746607 w 2198670"/>
                  <a:gd name="connsiteY9-164" fmla="*/ 386179 h 1639626"/>
                  <a:gd name="connsiteX10-165" fmla="*/ 2085654 w 2198670"/>
                  <a:gd name="connsiteY10-166" fmla="*/ 283438 h 1639626"/>
                  <a:gd name="connsiteX11-167" fmla="*/ 2198670 w 2198670"/>
                  <a:gd name="connsiteY11-168" fmla="*/ 88229 h 1639626"/>
                  <a:gd name="connsiteX0-169" fmla="*/ 2198670 w 2198670"/>
                  <a:gd name="connsiteY0-170" fmla="*/ 88229 h 1639626"/>
                  <a:gd name="connsiteX1-171" fmla="*/ 1727939 w 2198670"/>
                  <a:gd name="connsiteY1-172" fmla="*/ 33500 h 1639626"/>
                  <a:gd name="connsiteX2-173" fmla="*/ 1325366 w 2198670"/>
                  <a:gd name="connsiteY2-174" fmla="*/ 314260 h 1639626"/>
                  <a:gd name="connsiteX3-175" fmla="*/ 904126 w 2198670"/>
                  <a:gd name="connsiteY3-176" fmla="*/ 879339 h 1639626"/>
                  <a:gd name="connsiteX4-177" fmla="*/ 277402 w 2198670"/>
                  <a:gd name="connsiteY4-178" fmla="*/ 1156741 h 1639626"/>
                  <a:gd name="connsiteX5-179" fmla="*/ 0 w 2198670"/>
                  <a:gd name="connsiteY5-180" fmla="*/ 1197838 h 1639626"/>
                  <a:gd name="connsiteX6-181" fmla="*/ 410966 w 2198670"/>
                  <a:gd name="connsiteY6-182" fmla="*/ 1639626 h 1639626"/>
                  <a:gd name="connsiteX7-183" fmla="*/ 986319 w 2198670"/>
                  <a:gd name="connsiteY7-184" fmla="*/ 1382772 h 1639626"/>
                  <a:gd name="connsiteX8-185" fmla="*/ 1469205 w 2198670"/>
                  <a:gd name="connsiteY8-186" fmla="*/ 817694 h 1639626"/>
                  <a:gd name="connsiteX9-187" fmla="*/ 1746607 w 2198670"/>
                  <a:gd name="connsiteY9-188" fmla="*/ 386179 h 1639626"/>
                  <a:gd name="connsiteX10-189" fmla="*/ 2085654 w 2198670"/>
                  <a:gd name="connsiteY10-190" fmla="*/ 283438 h 1639626"/>
                  <a:gd name="connsiteX11-191" fmla="*/ 2198670 w 2198670"/>
                  <a:gd name="connsiteY11-192" fmla="*/ 88229 h 1639626"/>
                  <a:gd name="connsiteX0-193" fmla="*/ 2198670 w 2198670"/>
                  <a:gd name="connsiteY0-194" fmla="*/ 123427 h 1674824"/>
                  <a:gd name="connsiteX1-195" fmla="*/ 1721962 w 2198670"/>
                  <a:gd name="connsiteY1-196" fmla="*/ 26863 h 1674824"/>
                  <a:gd name="connsiteX2-197" fmla="*/ 1325366 w 2198670"/>
                  <a:gd name="connsiteY2-198" fmla="*/ 349458 h 1674824"/>
                  <a:gd name="connsiteX3-199" fmla="*/ 904126 w 2198670"/>
                  <a:gd name="connsiteY3-200" fmla="*/ 914537 h 1674824"/>
                  <a:gd name="connsiteX4-201" fmla="*/ 277402 w 2198670"/>
                  <a:gd name="connsiteY4-202" fmla="*/ 1191939 h 1674824"/>
                  <a:gd name="connsiteX5-203" fmla="*/ 0 w 2198670"/>
                  <a:gd name="connsiteY5-204" fmla="*/ 1233036 h 1674824"/>
                  <a:gd name="connsiteX6-205" fmla="*/ 410966 w 2198670"/>
                  <a:gd name="connsiteY6-206" fmla="*/ 1674824 h 1674824"/>
                  <a:gd name="connsiteX7-207" fmla="*/ 986319 w 2198670"/>
                  <a:gd name="connsiteY7-208" fmla="*/ 1417970 h 1674824"/>
                  <a:gd name="connsiteX8-209" fmla="*/ 1469205 w 2198670"/>
                  <a:gd name="connsiteY8-210" fmla="*/ 852892 h 1674824"/>
                  <a:gd name="connsiteX9-211" fmla="*/ 1746607 w 2198670"/>
                  <a:gd name="connsiteY9-212" fmla="*/ 421377 h 1674824"/>
                  <a:gd name="connsiteX10-213" fmla="*/ 2085654 w 2198670"/>
                  <a:gd name="connsiteY10-214" fmla="*/ 318636 h 1674824"/>
                  <a:gd name="connsiteX11-215" fmla="*/ 2198670 w 2198670"/>
                  <a:gd name="connsiteY11-216" fmla="*/ 123427 h 1674824"/>
                  <a:gd name="connsiteX0-217" fmla="*/ 2198670 w 2198670"/>
                  <a:gd name="connsiteY0-218" fmla="*/ 123427 h 1674824"/>
                  <a:gd name="connsiteX1-219" fmla="*/ 1721962 w 2198670"/>
                  <a:gd name="connsiteY1-220" fmla="*/ 26863 h 1674824"/>
                  <a:gd name="connsiteX2-221" fmla="*/ 1325366 w 2198670"/>
                  <a:gd name="connsiteY2-222" fmla="*/ 349458 h 1674824"/>
                  <a:gd name="connsiteX3-223" fmla="*/ 904126 w 2198670"/>
                  <a:gd name="connsiteY3-224" fmla="*/ 914537 h 1674824"/>
                  <a:gd name="connsiteX4-225" fmla="*/ 277402 w 2198670"/>
                  <a:gd name="connsiteY4-226" fmla="*/ 1191939 h 1674824"/>
                  <a:gd name="connsiteX5-227" fmla="*/ 0 w 2198670"/>
                  <a:gd name="connsiteY5-228" fmla="*/ 1233036 h 1674824"/>
                  <a:gd name="connsiteX6-229" fmla="*/ 410966 w 2198670"/>
                  <a:gd name="connsiteY6-230" fmla="*/ 1674824 h 1674824"/>
                  <a:gd name="connsiteX7-231" fmla="*/ 986319 w 2198670"/>
                  <a:gd name="connsiteY7-232" fmla="*/ 1417970 h 1674824"/>
                  <a:gd name="connsiteX8-233" fmla="*/ 1469205 w 2198670"/>
                  <a:gd name="connsiteY8-234" fmla="*/ 852892 h 1674824"/>
                  <a:gd name="connsiteX9-235" fmla="*/ 1746607 w 2198670"/>
                  <a:gd name="connsiteY9-236" fmla="*/ 421377 h 1674824"/>
                  <a:gd name="connsiteX10-237" fmla="*/ 2085654 w 2198670"/>
                  <a:gd name="connsiteY10-238" fmla="*/ 318636 h 1674824"/>
                  <a:gd name="connsiteX11-239" fmla="*/ 2198670 w 2198670"/>
                  <a:gd name="connsiteY11-240" fmla="*/ 123427 h 1674824"/>
                  <a:gd name="connsiteX0-241" fmla="*/ 2198670 w 2198670"/>
                  <a:gd name="connsiteY0-242" fmla="*/ 123427 h 1674824"/>
                  <a:gd name="connsiteX1-243" fmla="*/ 1721962 w 2198670"/>
                  <a:gd name="connsiteY1-244" fmla="*/ 26863 h 1674824"/>
                  <a:gd name="connsiteX2-245" fmla="*/ 1325366 w 2198670"/>
                  <a:gd name="connsiteY2-246" fmla="*/ 349458 h 1674824"/>
                  <a:gd name="connsiteX3-247" fmla="*/ 904126 w 2198670"/>
                  <a:gd name="connsiteY3-248" fmla="*/ 914537 h 1674824"/>
                  <a:gd name="connsiteX4-249" fmla="*/ 277402 w 2198670"/>
                  <a:gd name="connsiteY4-250" fmla="*/ 1191939 h 1674824"/>
                  <a:gd name="connsiteX5-251" fmla="*/ 0 w 2198670"/>
                  <a:gd name="connsiteY5-252" fmla="*/ 1233036 h 1674824"/>
                  <a:gd name="connsiteX6-253" fmla="*/ 410966 w 2198670"/>
                  <a:gd name="connsiteY6-254" fmla="*/ 1674824 h 1674824"/>
                  <a:gd name="connsiteX7-255" fmla="*/ 986319 w 2198670"/>
                  <a:gd name="connsiteY7-256" fmla="*/ 1417970 h 1674824"/>
                  <a:gd name="connsiteX8-257" fmla="*/ 1129217 w 2198670"/>
                  <a:gd name="connsiteY8-258" fmla="*/ 1347529 h 1674824"/>
                  <a:gd name="connsiteX9-259" fmla="*/ 1469205 w 2198670"/>
                  <a:gd name="connsiteY9-260" fmla="*/ 852892 h 1674824"/>
                  <a:gd name="connsiteX10-261" fmla="*/ 1746607 w 2198670"/>
                  <a:gd name="connsiteY10-262" fmla="*/ 421377 h 1674824"/>
                  <a:gd name="connsiteX11-263" fmla="*/ 2085654 w 2198670"/>
                  <a:gd name="connsiteY11-264" fmla="*/ 318636 h 1674824"/>
                  <a:gd name="connsiteX12" fmla="*/ 2198670 w 2198670"/>
                  <a:gd name="connsiteY12" fmla="*/ 123427 h 1674824"/>
                  <a:gd name="connsiteX0-265" fmla="*/ 2198670 w 2198670"/>
                  <a:gd name="connsiteY0-266" fmla="*/ 123427 h 1674824"/>
                  <a:gd name="connsiteX1-267" fmla="*/ 1721962 w 2198670"/>
                  <a:gd name="connsiteY1-268" fmla="*/ 26863 h 1674824"/>
                  <a:gd name="connsiteX2-269" fmla="*/ 1325366 w 2198670"/>
                  <a:gd name="connsiteY2-270" fmla="*/ 349458 h 1674824"/>
                  <a:gd name="connsiteX3-271" fmla="*/ 904126 w 2198670"/>
                  <a:gd name="connsiteY3-272" fmla="*/ 914537 h 1674824"/>
                  <a:gd name="connsiteX4-273" fmla="*/ 277402 w 2198670"/>
                  <a:gd name="connsiteY4-274" fmla="*/ 1191939 h 1674824"/>
                  <a:gd name="connsiteX5-275" fmla="*/ 0 w 2198670"/>
                  <a:gd name="connsiteY5-276" fmla="*/ 1233036 h 1674824"/>
                  <a:gd name="connsiteX6-277" fmla="*/ 410966 w 2198670"/>
                  <a:gd name="connsiteY6-278" fmla="*/ 1674824 h 1674824"/>
                  <a:gd name="connsiteX7-279" fmla="*/ 986319 w 2198670"/>
                  <a:gd name="connsiteY7-280" fmla="*/ 1417970 h 1674824"/>
                  <a:gd name="connsiteX8-281" fmla="*/ 1248746 w 2198670"/>
                  <a:gd name="connsiteY8-282" fmla="*/ 1204094 h 1674824"/>
                  <a:gd name="connsiteX9-283" fmla="*/ 1469205 w 2198670"/>
                  <a:gd name="connsiteY9-284" fmla="*/ 852892 h 1674824"/>
                  <a:gd name="connsiteX10-285" fmla="*/ 1746607 w 2198670"/>
                  <a:gd name="connsiteY10-286" fmla="*/ 421377 h 1674824"/>
                  <a:gd name="connsiteX11-287" fmla="*/ 2085654 w 2198670"/>
                  <a:gd name="connsiteY11-288" fmla="*/ 318636 h 1674824"/>
                  <a:gd name="connsiteX12-289" fmla="*/ 2198670 w 2198670"/>
                  <a:gd name="connsiteY12-290" fmla="*/ 123427 h 1674824"/>
                  <a:gd name="connsiteX0-291" fmla="*/ 2198670 w 2198670"/>
                  <a:gd name="connsiteY0-292" fmla="*/ 123427 h 1674824"/>
                  <a:gd name="connsiteX1-293" fmla="*/ 1721962 w 2198670"/>
                  <a:gd name="connsiteY1-294" fmla="*/ 26863 h 1674824"/>
                  <a:gd name="connsiteX2-295" fmla="*/ 1325366 w 2198670"/>
                  <a:gd name="connsiteY2-296" fmla="*/ 349458 h 1674824"/>
                  <a:gd name="connsiteX3-297" fmla="*/ 904126 w 2198670"/>
                  <a:gd name="connsiteY3-298" fmla="*/ 914537 h 1674824"/>
                  <a:gd name="connsiteX4-299" fmla="*/ 277402 w 2198670"/>
                  <a:gd name="connsiteY4-300" fmla="*/ 1191939 h 1674824"/>
                  <a:gd name="connsiteX5-301" fmla="*/ 0 w 2198670"/>
                  <a:gd name="connsiteY5-302" fmla="*/ 1233036 h 1674824"/>
                  <a:gd name="connsiteX6-303" fmla="*/ 410966 w 2198670"/>
                  <a:gd name="connsiteY6-304" fmla="*/ 1674824 h 1674824"/>
                  <a:gd name="connsiteX7-305" fmla="*/ 986319 w 2198670"/>
                  <a:gd name="connsiteY7-306" fmla="*/ 1417970 h 1674824"/>
                  <a:gd name="connsiteX8-307" fmla="*/ 1248746 w 2198670"/>
                  <a:gd name="connsiteY8-308" fmla="*/ 1204094 h 1674824"/>
                  <a:gd name="connsiteX9-309" fmla="*/ 1505064 w 2198670"/>
                  <a:gd name="connsiteY9-310" fmla="*/ 823010 h 1674824"/>
                  <a:gd name="connsiteX10-311" fmla="*/ 1746607 w 2198670"/>
                  <a:gd name="connsiteY10-312" fmla="*/ 421377 h 1674824"/>
                  <a:gd name="connsiteX11-313" fmla="*/ 2085654 w 2198670"/>
                  <a:gd name="connsiteY11-314" fmla="*/ 318636 h 1674824"/>
                  <a:gd name="connsiteX12-315" fmla="*/ 2198670 w 2198670"/>
                  <a:gd name="connsiteY12-316" fmla="*/ 123427 h 1674824"/>
                  <a:gd name="connsiteX0-317" fmla="*/ 2198670 w 2198670"/>
                  <a:gd name="connsiteY0-318" fmla="*/ 123427 h 1674824"/>
                  <a:gd name="connsiteX1-319" fmla="*/ 1721962 w 2198670"/>
                  <a:gd name="connsiteY1-320" fmla="*/ 26863 h 1674824"/>
                  <a:gd name="connsiteX2-321" fmla="*/ 1325366 w 2198670"/>
                  <a:gd name="connsiteY2-322" fmla="*/ 349458 h 1674824"/>
                  <a:gd name="connsiteX3-323" fmla="*/ 904126 w 2198670"/>
                  <a:gd name="connsiteY3-324" fmla="*/ 914537 h 1674824"/>
                  <a:gd name="connsiteX4-325" fmla="*/ 277402 w 2198670"/>
                  <a:gd name="connsiteY4-326" fmla="*/ 1191939 h 1674824"/>
                  <a:gd name="connsiteX5-327" fmla="*/ 0 w 2198670"/>
                  <a:gd name="connsiteY5-328" fmla="*/ 1233036 h 1674824"/>
                  <a:gd name="connsiteX6-329" fmla="*/ 410966 w 2198670"/>
                  <a:gd name="connsiteY6-330" fmla="*/ 1674824 h 1674824"/>
                  <a:gd name="connsiteX7-331" fmla="*/ 986319 w 2198670"/>
                  <a:gd name="connsiteY7-332" fmla="*/ 1417970 h 1674824"/>
                  <a:gd name="connsiteX8-333" fmla="*/ 1248746 w 2198670"/>
                  <a:gd name="connsiteY8-334" fmla="*/ 1204094 h 1674824"/>
                  <a:gd name="connsiteX9-335" fmla="*/ 1505064 w 2198670"/>
                  <a:gd name="connsiteY9-336" fmla="*/ 823010 h 1674824"/>
                  <a:gd name="connsiteX10-337" fmla="*/ 1746607 w 2198670"/>
                  <a:gd name="connsiteY10-338" fmla="*/ 421377 h 1674824"/>
                  <a:gd name="connsiteX11-339" fmla="*/ 2085654 w 2198670"/>
                  <a:gd name="connsiteY11-340" fmla="*/ 318636 h 1674824"/>
                  <a:gd name="connsiteX12-341" fmla="*/ 2198670 w 2198670"/>
                  <a:gd name="connsiteY12-342" fmla="*/ 123427 h 1674824"/>
                  <a:gd name="connsiteX0-343" fmla="*/ 2198670 w 2198670"/>
                  <a:gd name="connsiteY0-344" fmla="*/ 123427 h 1674824"/>
                  <a:gd name="connsiteX1-345" fmla="*/ 1721962 w 2198670"/>
                  <a:gd name="connsiteY1-346" fmla="*/ 26863 h 1674824"/>
                  <a:gd name="connsiteX2-347" fmla="*/ 1325366 w 2198670"/>
                  <a:gd name="connsiteY2-348" fmla="*/ 349458 h 1674824"/>
                  <a:gd name="connsiteX3-349" fmla="*/ 904126 w 2198670"/>
                  <a:gd name="connsiteY3-350" fmla="*/ 914537 h 1674824"/>
                  <a:gd name="connsiteX4-351" fmla="*/ 277402 w 2198670"/>
                  <a:gd name="connsiteY4-352" fmla="*/ 1191939 h 1674824"/>
                  <a:gd name="connsiteX5-353" fmla="*/ 0 w 2198670"/>
                  <a:gd name="connsiteY5-354" fmla="*/ 1233036 h 1674824"/>
                  <a:gd name="connsiteX6-355" fmla="*/ 410966 w 2198670"/>
                  <a:gd name="connsiteY6-356" fmla="*/ 1674824 h 1674824"/>
                  <a:gd name="connsiteX7-357" fmla="*/ 986319 w 2198670"/>
                  <a:gd name="connsiteY7-358" fmla="*/ 1417970 h 1674824"/>
                  <a:gd name="connsiteX8-359" fmla="*/ 1248746 w 2198670"/>
                  <a:gd name="connsiteY8-360" fmla="*/ 1204094 h 1674824"/>
                  <a:gd name="connsiteX9-361" fmla="*/ 1505064 w 2198670"/>
                  <a:gd name="connsiteY9-362" fmla="*/ 823010 h 1674824"/>
                  <a:gd name="connsiteX10-363" fmla="*/ 1746607 w 2198670"/>
                  <a:gd name="connsiteY10-364" fmla="*/ 421377 h 1674824"/>
                  <a:gd name="connsiteX11-365" fmla="*/ 2085654 w 2198670"/>
                  <a:gd name="connsiteY11-366" fmla="*/ 318636 h 1674824"/>
                  <a:gd name="connsiteX12-367" fmla="*/ 2198670 w 2198670"/>
                  <a:gd name="connsiteY12-368" fmla="*/ 123427 h 1674824"/>
                  <a:gd name="connsiteX0-369" fmla="*/ 2198670 w 2198670"/>
                  <a:gd name="connsiteY0-370" fmla="*/ 123427 h 1674824"/>
                  <a:gd name="connsiteX1-371" fmla="*/ 1721962 w 2198670"/>
                  <a:gd name="connsiteY1-372" fmla="*/ 26863 h 1674824"/>
                  <a:gd name="connsiteX2-373" fmla="*/ 1325366 w 2198670"/>
                  <a:gd name="connsiteY2-374" fmla="*/ 349458 h 1674824"/>
                  <a:gd name="connsiteX3-375" fmla="*/ 904126 w 2198670"/>
                  <a:gd name="connsiteY3-376" fmla="*/ 914537 h 1674824"/>
                  <a:gd name="connsiteX4-377" fmla="*/ 277402 w 2198670"/>
                  <a:gd name="connsiteY4-378" fmla="*/ 1191939 h 1674824"/>
                  <a:gd name="connsiteX5-379" fmla="*/ 0 w 2198670"/>
                  <a:gd name="connsiteY5-380" fmla="*/ 1233036 h 1674824"/>
                  <a:gd name="connsiteX6-381" fmla="*/ 410966 w 2198670"/>
                  <a:gd name="connsiteY6-382" fmla="*/ 1674824 h 1674824"/>
                  <a:gd name="connsiteX7-383" fmla="*/ 986319 w 2198670"/>
                  <a:gd name="connsiteY7-384" fmla="*/ 1417970 h 1674824"/>
                  <a:gd name="connsiteX8-385" fmla="*/ 1248746 w 2198670"/>
                  <a:gd name="connsiteY8-386" fmla="*/ 1204094 h 1674824"/>
                  <a:gd name="connsiteX9-387" fmla="*/ 1505064 w 2198670"/>
                  <a:gd name="connsiteY9-388" fmla="*/ 823010 h 1674824"/>
                  <a:gd name="connsiteX10-389" fmla="*/ 1746607 w 2198670"/>
                  <a:gd name="connsiteY10-390" fmla="*/ 421377 h 1674824"/>
                  <a:gd name="connsiteX11-391" fmla="*/ 2085654 w 2198670"/>
                  <a:gd name="connsiteY11-392" fmla="*/ 318636 h 1674824"/>
                  <a:gd name="connsiteX12-393" fmla="*/ 2198670 w 2198670"/>
                  <a:gd name="connsiteY12-394" fmla="*/ 123427 h 1674824"/>
                  <a:gd name="connsiteX0-395" fmla="*/ 2216599 w 2216599"/>
                  <a:gd name="connsiteY0-396" fmla="*/ 97989 h 1679268"/>
                  <a:gd name="connsiteX1-397" fmla="*/ 1721962 w 2216599"/>
                  <a:gd name="connsiteY1-398" fmla="*/ 31307 h 1679268"/>
                  <a:gd name="connsiteX2-399" fmla="*/ 1325366 w 2216599"/>
                  <a:gd name="connsiteY2-400" fmla="*/ 353902 h 1679268"/>
                  <a:gd name="connsiteX3-401" fmla="*/ 904126 w 2216599"/>
                  <a:gd name="connsiteY3-402" fmla="*/ 918981 h 1679268"/>
                  <a:gd name="connsiteX4-403" fmla="*/ 277402 w 2216599"/>
                  <a:gd name="connsiteY4-404" fmla="*/ 1196383 h 1679268"/>
                  <a:gd name="connsiteX5-405" fmla="*/ 0 w 2216599"/>
                  <a:gd name="connsiteY5-406" fmla="*/ 1237480 h 1679268"/>
                  <a:gd name="connsiteX6-407" fmla="*/ 410966 w 2216599"/>
                  <a:gd name="connsiteY6-408" fmla="*/ 1679268 h 1679268"/>
                  <a:gd name="connsiteX7-409" fmla="*/ 986319 w 2216599"/>
                  <a:gd name="connsiteY7-410" fmla="*/ 1422414 h 1679268"/>
                  <a:gd name="connsiteX8-411" fmla="*/ 1248746 w 2216599"/>
                  <a:gd name="connsiteY8-412" fmla="*/ 1208538 h 1679268"/>
                  <a:gd name="connsiteX9-413" fmla="*/ 1505064 w 2216599"/>
                  <a:gd name="connsiteY9-414" fmla="*/ 827454 h 1679268"/>
                  <a:gd name="connsiteX10-415" fmla="*/ 1746607 w 2216599"/>
                  <a:gd name="connsiteY10-416" fmla="*/ 425821 h 1679268"/>
                  <a:gd name="connsiteX11-417" fmla="*/ 2085654 w 2216599"/>
                  <a:gd name="connsiteY11-418" fmla="*/ 323080 h 1679268"/>
                  <a:gd name="connsiteX12-419" fmla="*/ 2216599 w 2216599"/>
                  <a:gd name="connsiteY12-420" fmla="*/ 97989 h 1679268"/>
                  <a:gd name="connsiteX0-421" fmla="*/ 2216599 w 2216599"/>
                  <a:gd name="connsiteY0-422" fmla="*/ 97989 h 1679268"/>
                  <a:gd name="connsiteX1-423" fmla="*/ 1721962 w 2216599"/>
                  <a:gd name="connsiteY1-424" fmla="*/ 31307 h 1679268"/>
                  <a:gd name="connsiteX2-425" fmla="*/ 1325366 w 2216599"/>
                  <a:gd name="connsiteY2-426" fmla="*/ 353902 h 1679268"/>
                  <a:gd name="connsiteX3-427" fmla="*/ 904126 w 2216599"/>
                  <a:gd name="connsiteY3-428" fmla="*/ 918981 h 1679268"/>
                  <a:gd name="connsiteX4-429" fmla="*/ 277402 w 2216599"/>
                  <a:gd name="connsiteY4-430" fmla="*/ 1196383 h 1679268"/>
                  <a:gd name="connsiteX5-431" fmla="*/ 0 w 2216599"/>
                  <a:gd name="connsiteY5-432" fmla="*/ 1237480 h 1679268"/>
                  <a:gd name="connsiteX6-433" fmla="*/ 410966 w 2216599"/>
                  <a:gd name="connsiteY6-434" fmla="*/ 1679268 h 1679268"/>
                  <a:gd name="connsiteX7-435" fmla="*/ 986319 w 2216599"/>
                  <a:gd name="connsiteY7-436" fmla="*/ 1422414 h 1679268"/>
                  <a:gd name="connsiteX8-437" fmla="*/ 1248746 w 2216599"/>
                  <a:gd name="connsiteY8-438" fmla="*/ 1208538 h 1679268"/>
                  <a:gd name="connsiteX9-439" fmla="*/ 1505064 w 2216599"/>
                  <a:gd name="connsiteY9-440" fmla="*/ 827454 h 1679268"/>
                  <a:gd name="connsiteX10-441" fmla="*/ 1746607 w 2216599"/>
                  <a:gd name="connsiteY10-442" fmla="*/ 425821 h 1679268"/>
                  <a:gd name="connsiteX11-443" fmla="*/ 2091630 w 2216599"/>
                  <a:gd name="connsiteY11-444" fmla="*/ 323080 h 1679268"/>
                  <a:gd name="connsiteX12-445" fmla="*/ 2216599 w 2216599"/>
                  <a:gd name="connsiteY12-446" fmla="*/ 97989 h 1679268"/>
                  <a:gd name="connsiteX0-447" fmla="*/ 2267143 w 2267143"/>
                  <a:gd name="connsiteY0-448" fmla="*/ 97989 h 1763179"/>
                  <a:gd name="connsiteX1-449" fmla="*/ 1772506 w 2267143"/>
                  <a:gd name="connsiteY1-450" fmla="*/ 31307 h 1763179"/>
                  <a:gd name="connsiteX2-451" fmla="*/ 1375910 w 2267143"/>
                  <a:gd name="connsiteY2-452" fmla="*/ 353902 h 1763179"/>
                  <a:gd name="connsiteX3-453" fmla="*/ 954670 w 2267143"/>
                  <a:gd name="connsiteY3-454" fmla="*/ 918981 h 1763179"/>
                  <a:gd name="connsiteX4-455" fmla="*/ 327946 w 2267143"/>
                  <a:gd name="connsiteY4-456" fmla="*/ 1196383 h 1763179"/>
                  <a:gd name="connsiteX5-457" fmla="*/ 50544 w 2267143"/>
                  <a:gd name="connsiteY5-458" fmla="*/ 1237480 h 1763179"/>
                  <a:gd name="connsiteX6-459" fmla="*/ 0 w 2267143"/>
                  <a:gd name="connsiteY6-460" fmla="*/ 1763179 h 1763179"/>
                  <a:gd name="connsiteX7-461" fmla="*/ 1036863 w 2267143"/>
                  <a:gd name="connsiteY7-462" fmla="*/ 1422414 h 1763179"/>
                  <a:gd name="connsiteX8-463" fmla="*/ 1299290 w 2267143"/>
                  <a:gd name="connsiteY8-464" fmla="*/ 1208538 h 1763179"/>
                  <a:gd name="connsiteX9-465" fmla="*/ 1555608 w 2267143"/>
                  <a:gd name="connsiteY9-466" fmla="*/ 827454 h 1763179"/>
                  <a:gd name="connsiteX10-467" fmla="*/ 1797151 w 2267143"/>
                  <a:gd name="connsiteY10-468" fmla="*/ 425821 h 1763179"/>
                  <a:gd name="connsiteX11-469" fmla="*/ 2142174 w 2267143"/>
                  <a:gd name="connsiteY11-470" fmla="*/ 323080 h 1763179"/>
                  <a:gd name="connsiteX12-471" fmla="*/ 2267143 w 2267143"/>
                  <a:gd name="connsiteY12-472" fmla="*/ 97989 h 1763179"/>
                  <a:gd name="connsiteX0-473" fmla="*/ 2267143 w 2267143"/>
                  <a:gd name="connsiteY0-474" fmla="*/ 97989 h 1763179"/>
                  <a:gd name="connsiteX1-475" fmla="*/ 1772506 w 2267143"/>
                  <a:gd name="connsiteY1-476" fmla="*/ 31307 h 1763179"/>
                  <a:gd name="connsiteX2-477" fmla="*/ 1375910 w 2267143"/>
                  <a:gd name="connsiteY2-478" fmla="*/ 353902 h 1763179"/>
                  <a:gd name="connsiteX3-479" fmla="*/ 954670 w 2267143"/>
                  <a:gd name="connsiteY3-480" fmla="*/ 918981 h 1763179"/>
                  <a:gd name="connsiteX4-481" fmla="*/ 327946 w 2267143"/>
                  <a:gd name="connsiteY4-482" fmla="*/ 1196383 h 1763179"/>
                  <a:gd name="connsiteX5-483" fmla="*/ 50544 w 2267143"/>
                  <a:gd name="connsiteY5-484" fmla="*/ 1237480 h 1763179"/>
                  <a:gd name="connsiteX6-485" fmla="*/ 0 w 2267143"/>
                  <a:gd name="connsiteY6-486" fmla="*/ 1763179 h 1763179"/>
                  <a:gd name="connsiteX7-487" fmla="*/ 1036863 w 2267143"/>
                  <a:gd name="connsiteY7-488" fmla="*/ 1422414 h 1763179"/>
                  <a:gd name="connsiteX8-489" fmla="*/ 1299290 w 2267143"/>
                  <a:gd name="connsiteY8-490" fmla="*/ 1208538 h 1763179"/>
                  <a:gd name="connsiteX9-491" fmla="*/ 1555608 w 2267143"/>
                  <a:gd name="connsiteY9-492" fmla="*/ 827454 h 1763179"/>
                  <a:gd name="connsiteX10-493" fmla="*/ 1797151 w 2267143"/>
                  <a:gd name="connsiteY10-494" fmla="*/ 425821 h 1763179"/>
                  <a:gd name="connsiteX11-495" fmla="*/ 2142174 w 2267143"/>
                  <a:gd name="connsiteY11-496" fmla="*/ 323080 h 1763179"/>
                  <a:gd name="connsiteX12-497" fmla="*/ 2267143 w 2267143"/>
                  <a:gd name="connsiteY12-498" fmla="*/ 97989 h 1763179"/>
                  <a:gd name="connsiteX0-499" fmla="*/ 2267143 w 2267143"/>
                  <a:gd name="connsiteY0-500" fmla="*/ 97989 h 1763179"/>
                  <a:gd name="connsiteX1-501" fmla="*/ 1772506 w 2267143"/>
                  <a:gd name="connsiteY1-502" fmla="*/ 31307 h 1763179"/>
                  <a:gd name="connsiteX2-503" fmla="*/ 1375910 w 2267143"/>
                  <a:gd name="connsiteY2-504" fmla="*/ 353902 h 1763179"/>
                  <a:gd name="connsiteX3-505" fmla="*/ 954670 w 2267143"/>
                  <a:gd name="connsiteY3-506" fmla="*/ 918981 h 1763179"/>
                  <a:gd name="connsiteX4-507" fmla="*/ 327946 w 2267143"/>
                  <a:gd name="connsiteY4-508" fmla="*/ 1196383 h 1763179"/>
                  <a:gd name="connsiteX5-509" fmla="*/ 50544 w 2267143"/>
                  <a:gd name="connsiteY5-510" fmla="*/ 1237480 h 1763179"/>
                  <a:gd name="connsiteX6-511" fmla="*/ 0 w 2267143"/>
                  <a:gd name="connsiteY6-512" fmla="*/ 1763179 h 1763179"/>
                  <a:gd name="connsiteX7-513" fmla="*/ 1036863 w 2267143"/>
                  <a:gd name="connsiteY7-514" fmla="*/ 1422414 h 1763179"/>
                  <a:gd name="connsiteX8-515" fmla="*/ 1299290 w 2267143"/>
                  <a:gd name="connsiteY8-516" fmla="*/ 1208538 h 1763179"/>
                  <a:gd name="connsiteX9-517" fmla="*/ 1555608 w 2267143"/>
                  <a:gd name="connsiteY9-518" fmla="*/ 827454 h 1763179"/>
                  <a:gd name="connsiteX10-519" fmla="*/ 1797151 w 2267143"/>
                  <a:gd name="connsiteY10-520" fmla="*/ 425821 h 1763179"/>
                  <a:gd name="connsiteX11-521" fmla="*/ 2142174 w 2267143"/>
                  <a:gd name="connsiteY11-522" fmla="*/ 323080 h 1763179"/>
                  <a:gd name="connsiteX12-523" fmla="*/ 2267143 w 2267143"/>
                  <a:gd name="connsiteY12-524" fmla="*/ 97989 h 1763179"/>
                  <a:gd name="connsiteX0-525" fmla="*/ 2298063 w 2298063"/>
                  <a:gd name="connsiteY0-526" fmla="*/ 97989 h 1763179"/>
                  <a:gd name="connsiteX1-527" fmla="*/ 1803426 w 2298063"/>
                  <a:gd name="connsiteY1-528" fmla="*/ 31307 h 1763179"/>
                  <a:gd name="connsiteX2-529" fmla="*/ 1406830 w 2298063"/>
                  <a:gd name="connsiteY2-530" fmla="*/ 353902 h 1763179"/>
                  <a:gd name="connsiteX3-531" fmla="*/ 985590 w 2298063"/>
                  <a:gd name="connsiteY3-532" fmla="*/ 918981 h 1763179"/>
                  <a:gd name="connsiteX4-533" fmla="*/ 358866 w 2298063"/>
                  <a:gd name="connsiteY4-534" fmla="*/ 1196383 h 1763179"/>
                  <a:gd name="connsiteX5-535" fmla="*/ 2944 w 2298063"/>
                  <a:gd name="connsiteY5-536" fmla="*/ 1217851 h 1763179"/>
                  <a:gd name="connsiteX6-537" fmla="*/ 30920 w 2298063"/>
                  <a:gd name="connsiteY6-538" fmla="*/ 1763179 h 1763179"/>
                  <a:gd name="connsiteX7-539" fmla="*/ 1067783 w 2298063"/>
                  <a:gd name="connsiteY7-540" fmla="*/ 1422414 h 1763179"/>
                  <a:gd name="connsiteX8-541" fmla="*/ 1330210 w 2298063"/>
                  <a:gd name="connsiteY8-542" fmla="*/ 1208538 h 1763179"/>
                  <a:gd name="connsiteX9-543" fmla="*/ 1586528 w 2298063"/>
                  <a:gd name="connsiteY9-544" fmla="*/ 827454 h 1763179"/>
                  <a:gd name="connsiteX10-545" fmla="*/ 1828071 w 2298063"/>
                  <a:gd name="connsiteY10-546" fmla="*/ 425821 h 1763179"/>
                  <a:gd name="connsiteX11-547" fmla="*/ 2173094 w 2298063"/>
                  <a:gd name="connsiteY11-548" fmla="*/ 323080 h 1763179"/>
                  <a:gd name="connsiteX12-549" fmla="*/ 2298063 w 2298063"/>
                  <a:gd name="connsiteY12-550" fmla="*/ 97989 h 17631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89" y="connsiteY12-290"/>
                  </a:cxn>
                </a:cxnLst>
                <a:rect l="l" t="t" r="r" b="b"/>
                <a:pathLst>
                  <a:path w="2298063" h="1763179">
                    <a:moveTo>
                      <a:pt x="2298063" y="97989"/>
                    </a:moveTo>
                    <a:cubicBezTo>
                      <a:pt x="2214862" y="57833"/>
                      <a:pt x="2083850" y="-54042"/>
                      <a:pt x="1803426" y="31307"/>
                    </a:cubicBezTo>
                    <a:cubicBezTo>
                      <a:pt x="1579588" y="124894"/>
                      <a:pt x="1535044" y="194574"/>
                      <a:pt x="1406830" y="353902"/>
                    </a:cubicBezTo>
                    <a:cubicBezTo>
                      <a:pt x="1266417" y="542262"/>
                      <a:pt x="1149909" y="808315"/>
                      <a:pt x="985590" y="918981"/>
                    </a:cubicBezTo>
                    <a:cubicBezTo>
                      <a:pt x="764730" y="1077189"/>
                      <a:pt x="591680" y="1163681"/>
                      <a:pt x="358866" y="1196383"/>
                    </a:cubicBezTo>
                    <a:lnTo>
                      <a:pt x="2944" y="1217851"/>
                    </a:lnTo>
                    <a:cubicBezTo>
                      <a:pt x="-13904" y="1393084"/>
                      <a:pt x="47768" y="1587946"/>
                      <a:pt x="30920" y="1763179"/>
                    </a:cubicBezTo>
                    <a:cubicBezTo>
                      <a:pt x="474438" y="1719517"/>
                      <a:pt x="708176" y="1605928"/>
                      <a:pt x="1067783" y="1422414"/>
                    </a:cubicBezTo>
                    <a:cubicBezTo>
                      <a:pt x="1187492" y="1353920"/>
                      <a:pt x="1249729" y="1302718"/>
                      <a:pt x="1330210" y="1208538"/>
                    </a:cubicBezTo>
                    <a:cubicBezTo>
                      <a:pt x="1410691" y="1114358"/>
                      <a:pt x="1483630" y="967868"/>
                      <a:pt x="1586528" y="827454"/>
                    </a:cubicBezTo>
                    <a:lnTo>
                      <a:pt x="1828071" y="425821"/>
                    </a:lnTo>
                    <a:cubicBezTo>
                      <a:pt x="2000852" y="254116"/>
                      <a:pt x="2083984" y="297562"/>
                      <a:pt x="2173094" y="323080"/>
                    </a:cubicBezTo>
                    <a:lnTo>
                      <a:pt x="2298063" y="97989"/>
                    </a:lnTo>
                    <a:close/>
                  </a:path>
                </a:pathLst>
              </a:custGeom>
              <a:solidFill>
                <a:srgbClr val="D0CE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4" name="任意多边形 393"/>
              <p:cNvSpPr/>
              <p:nvPr>
                <p:custDataLst>
                  <p:tags r:id="rId53"/>
                </p:custDataLst>
              </p:nvPr>
            </p:nvSpPr>
            <p:spPr>
              <a:xfrm>
                <a:off x="5044611" y="3372652"/>
                <a:ext cx="400692" cy="250767"/>
              </a:xfrm>
              <a:custGeom>
                <a:avLst/>
                <a:gdLst>
                  <a:gd name="connsiteX0" fmla="*/ 400692 w 400692"/>
                  <a:gd name="connsiteY0" fmla="*/ 102741 h 267128"/>
                  <a:gd name="connsiteX1" fmla="*/ 297951 w 400692"/>
                  <a:gd name="connsiteY1" fmla="*/ 195209 h 267128"/>
                  <a:gd name="connsiteX2" fmla="*/ 246580 w 400692"/>
                  <a:gd name="connsiteY2" fmla="*/ 154112 h 267128"/>
                  <a:gd name="connsiteX3" fmla="*/ 92468 w 400692"/>
                  <a:gd name="connsiteY3" fmla="*/ 267128 h 267128"/>
                  <a:gd name="connsiteX4" fmla="*/ 0 w 400692"/>
                  <a:gd name="connsiteY4" fmla="*/ 195209 h 267128"/>
                  <a:gd name="connsiteX5" fmla="*/ 154113 w 400692"/>
                  <a:gd name="connsiteY5" fmla="*/ 10274 h 267128"/>
                  <a:gd name="connsiteX6" fmla="*/ 328773 w 400692"/>
                  <a:gd name="connsiteY6" fmla="*/ 0 h 267128"/>
                  <a:gd name="connsiteX7" fmla="*/ 400692 w 400692"/>
                  <a:gd name="connsiteY7" fmla="*/ 102741 h 267128"/>
                  <a:gd name="connsiteX0-1" fmla="*/ 400692 w 400692"/>
                  <a:gd name="connsiteY0-2" fmla="*/ 102741 h 267128"/>
                  <a:gd name="connsiteX1-3" fmla="*/ 315880 w 400692"/>
                  <a:gd name="connsiteY1-4" fmla="*/ 171303 h 267128"/>
                  <a:gd name="connsiteX2-5" fmla="*/ 246580 w 400692"/>
                  <a:gd name="connsiteY2-6" fmla="*/ 154112 h 267128"/>
                  <a:gd name="connsiteX3-7" fmla="*/ 92468 w 400692"/>
                  <a:gd name="connsiteY3-8" fmla="*/ 267128 h 267128"/>
                  <a:gd name="connsiteX4-9" fmla="*/ 0 w 400692"/>
                  <a:gd name="connsiteY4-10" fmla="*/ 195209 h 267128"/>
                  <a:gd name="connsiteX5-11" fmla="*/ 154113 w 400692"/>
                  <a:gd name="connsiteY5-12" fmla="*/ 10274 h 267128"/>
                  <a:gd name="connsiteX6-13" fmla="*/ 328773 w 400692"/>
                  <a:gd name="connsiteY6-14" fmla="*/ 0 h 267128"/>
                  <a:gd name="connsiteX7-15" fmla="*/ 400692 w 400692"/>
                  <a:gd name="connsiteY7-16" fmla="*/ 102741 h 267128"/>
                  <a:gd name="connsiteX0-17" fmla="*/ 400692 w 400692"/>
                  <a:gd name="connsiteY0-18" fmla="*/ 102741 h 267128"/>
                  <a:gd name="connsiteX1-19" fmla="*/ 315880 w 400692"/>
                  <a:gd name="connsiteY1-20" fmla="*/ 171303 h 267128"/>
                  <a:gd name="connsiteX2-21" fmla="*/ 246580 w 400692"/>
                  <a:gd name="connsiteY2-22" fmla="*/ 154112 h 267128"/>
                  <a:gd name="connsiteX3-23" fmla="*/ 92468 w 400692"/>
                  <a:gd name="connsiteY3-24" fmla="*/ 267128 h 267128"/>
                  <a:gd name="connsiteX4-25" fmla="*/ 0 w 400692"/>
                  <a:gd name="connsiteY4-26" fmla="*/ 195209 h 267128"/>
                  <a:gd name="connsiteX5-27" fmla="*/ 154113 w 400692"/>
                  <a:gd name="connsiteY5-28" fmla="*/ 10274 h 267128"/>
                  <a:gd name="connsiteX6-29" fmla="*/ 328773 w 400692"/>
                  <a:gd name="connsiteY6-30" fmla="*/ 0 h 267128"/>
                  <a:gd name="connsiteX7-31" fmla="*/ 400692 w 400692"/>
                  <a:gd name="connsiteY7-32" fmla="*/ 102741 h 267128"/>
                  <a:gd name="connsiteX0-33" fmla="*/ 400692 w 400692"/>
                  <a:gd name="connsiteY0-34" fmla="*/ 110286 h 274673"/>
                  <a:gd name="connsiteX1-35" fmla="*/ 315880 w 400692"/>
                  <a:gd name="connsiteY1-36" fmla="*/ 178848 h 274673"/>
                  <a:gd name="connsiteX2-37" fmla="*/ 246580 w 400692"/>
                  <a:gd name="connsiteY2-38" fmla="*/ 161657 h 274673"/>
                  <a:gd name="connsiteX3-39" fmla="*/ 92468 w 400692"/>
                  <a:gd name="connsiteY3-40" fmla="*/ 274673 h 274673"/>
                  <a:gd name="connsiteX4-41" fmla="*/ 0 w 400692"/>
                  <a:gd name="connsiteY4-42" fmla="*/ 202754 h 274673"/>
                  <a:gd name="connsiteX5-43" fmla="*/ 154113 w 400692"/>
                  <a:gd name="connsiteY5-44" fmla="*/ 17819 h 274673"/>
                  <a:gd name="connsiteX6-45" fmla="*/ 328773 w 400692"/>
                  <a:gd name="connsiteY6-46" fmla="*/ 7545 h 274673"/>
                  <a:gd name="connsiteX7-47" fmla="*/ 400692 w 400692"/>
                  <a:gd name="connsiteY7-48" fmla="*/ 110286 h 274673"/>
                  <a:gd name="connsiteX0-49" fmla="*/ 400692 w 400692"/>
                  <a:gd name="connsiteY0-50" fmla="*/ 110286 h 274673"/>
                  <a:gd name="connsiteX1-51" fmla="*/ 315880 w 400692"/>
                  <a:gd name="connsiteY1-52" fmla="*/ 178848 h 274673"/>
                  <a:gd name="connsiteX2-53" fmla="*/ 246580 w 400692"/>
                  <a:gd name="connsiteY2-54" fmla="*/ 161657 h 274673"/>
                  <a:gd name="connsiteX3-55" fmla="*/ 92468 w 400692"/>
                  <a:gd name="connsiteY3-56" fmla="*/ 274673 h 274673"/>
                  <a:gd name="connsiteX4-57" fmla="*/ 0 w 400692"/>
                  <a:gd name="connsiteY4-58" fmla="*/ 202754 h 274673"/>
                  <a:gd name="connsiteX5-59" fmla="*/ 154113 w 400692"/>
                  <a:gd name="connsiteY5-60" fmla="*/ 17819 h 274673"/>
                  <a:gd name="connsiteX6-61" fmla="*/ 328773 w 400692"/>
                  <a:gd name="connsiteY6-62" fmla="*/ 7545 h 274673"/>
                  <a:gd name="connsiteX7-63" fmla="*/ 400692 w 400692"/>
                  <a:gd name="connsiteY7-64" fmla="*/ 110286 h 274673"/>
                  <a:gd name="connsiteX0-65" fmla="*/ 400692 w 400692"/>
                  <a:gd name="connsiteY0-66" fmla="*/ 110286 h 250767"/>
                  <a:gd name="connsiteX1-67" fmla="*/ 315880 w 400692"/>
                  <a:gd name="connsiteY1-68" fmla="*/ 178848 h 250767"/>
                  <a:gd name="connsiteX2-69" fmla="*/ 246580 w 400692"/>
                  <a:gd name="connsiteY2-70" fmla="*/ 161657 h 250767"/>
                  <a:gd name="connsiteX3-71" fmla="*/ 86491 w 400692"/>
                  <a:gd name="connsiteY3-72" fmla="*/ 250767 h 250767"/>
                  <a:gd name="connsiteX4-73" fmla="*/ 0 w 400692"/>
                  <a:gd name="connsiteY4-74" fmla="*/ 202754 h 250767"/>
                  <a:gd name="connsiteX5-75" fmla="*/ 154113 w 400692"/>
                  <a:gd name="connsiteY5-76" fmla="*/ 17819 h 250767"/>
                  <a:gd name="connsiteX6-77" fmla="*/ 328773 w 400692"/>
                  <a:gd name="connsiteY6-78" fmla="*/ 7545 h 250767"/>
                  <a:gd name="connsiteX7-79" fmla="*/ 400692 w 400692"/>
                  <a:gd name="connsiteY7-80" fmla="*/ 110286 h 250767"/>
                  <a:gd name="connsiteX0-81" fmla="*/ 400692 w 400692"/>
                  <a:gd name="connsiteY0-82" fmla="*/ 110286 h 250767"/>
                  <a:gd name="connsiteX1-83" fmla="*/ 315880 w 400692"/>
                  <a:gd name="connsiteY1-84" fmla="*/ 178848 h 250767"/>
                  <a:gd name="connsiteX2-85" fmla="*/ 246580 w 400692"/>
                  <a:gd name="connsiteY2-86" fmla="*/ 161657 h 250767"/>
                  <a:gd name="connsiteX3-87" fmla="*/ 86491 w 400692"/>
                  <a:gd name="connsiteY3-88" fmla="*/ 250767 h 250767"/>
                  <a:gd name="connsiteX4-89" fmla="*/ 0 w 400692"/>
                  <a:gd name="connsiteY4-90" fmla="*/ 202754 h 250767"/>
                  <a:gd name="connsiteX5-91" fmla="*/ 154113 w 400692"/>
                  <a:gd name="connsiteY5-92" fmla="*/ 17819 h 250767"/>
                  <a:gd name="connsiteX6-93" fmla="*/ 328773 w 400692"/>
                  <a:gd name="connsiteY6-94" fmla="*/ 7545 h 250767"/>
                  <a:gd name="connsiteX7-95" fmla="*/ 400692 w 400692"/>
                  <a:gd name="connsiteY7-96" fmla="*/ 110286 h 250767"/>
                  <a:gd name="connsiteX0-97" fmla="*/ 400692 w 400692"/>
                  <a:gd name="connsiteY0-98" fmla="*/ 110286 h 250767"/>
                  <a:gd name="connsiteX1-99" fmla="*/ 315880 w 400692"/>
                  <a:gd name="connsiteY1-100" fmla="*/ 178848 h 250767"/>
                  <a:gd name="connsiteX2-101" fmla="*/ 246580 w 400692"/>
                  <a:gd name="connsiteY2-102" fmla="*/ 161657 h 250767"/>
                  <a:gd name="connsiteX3-103" fmla="*/ 86491 w 400692"/>
                  <a:gd name="connsiteY3-104" fmla="*/ 250767 h 250767"/>
                  <a:gd name="connsiteX4-105" fmla="*/ 0 w 400692"/>
                  <a:gd name="connsiteY4-106" fmla="*/ 202754 h 250767"/>
                  <a:gd name="connsiteX5-107" fmla="*/ 154113 w 400692"/>
                  <a:gd name="connsiteY5-108" fmla="*/ 17819 h 250767"/>
                  <a:gd name="connsiteX6-109" fmla="*/ 328773 w 400692"/>
                  <a:gd name="connsiteY6-110" fmla="*/ 7545 h 250767"/>
                  <a:gd name="connsiteX7-111" fmla="*/ 400692 w 400692"/>
                  <a:gd name="connsiteY7-112" fmla="*/ 110286 h 2507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400692" h="250767">
                    <a:moveTo>
                      <a:pt x="400692" y="110286"/>
                    </a:moveTo>
                    <a:cubicBezTo>
                      <a:pt x="372421" y="133140"/>
                      <a:pt x="374033" y="161971"/>
                      <a:pt x="315880" y="178848"/>
                    </a:cubicBezTo>
                    <a:lnTo>
                      <a:pt x="246580" y="161657"/>
                    </a:lnTo>
                    <a:cubicBezTo>
                      <a:pt x="183256" y="235188"/>
                      <a:pt x="161767" y="231024"/>
                      <a:pt x="86491" y="250767"/>
                    </a:cubicBezTo>
                    <a:cubicBezTo>
                      <a:pt x="33756" y="246716"/>
                      <a:pt x="28830" y="218758"/>
                      <a:pt x="0" y="202754"/>
                    </a:cubicBezTo>
                    <a:lnTo>
                      <a:pt x="154113" y="17819"/>
                    </a:lnTo>
                    <a:cubicBezTo>
                      <a:pt x="212333" y="14394"/>
                      <a:pt x="264576" y="-12936"/>
                      <a:pt x="328773" y="7545"/>
                    </a:cubicBezTo>
                    <a:lnTo>
                      <a:pt x="400692" y="110286"/>
                    </a:lnTo>
                    <a:close/>
                  </a:path>
                </a:pathLst>
              </a:custGeom>
              <a:solidFill>
                <a:srgbClr val="FDA1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5" name="任意多边形 394"/>
              <p:cNvSpPr/>
              <p:nvPr>
                <p:custDataLst>
                  <p:tags r:id="rId54"/>
                </p:custDataLst>
              </p:nvPr>
            </p:nvSpPr>
            <p:spPr>
              <a:xfrm>
                <a:off x="4440515" y="1398495"/>
                <a:ext cx="178721" cy="221129"/>
              </a:xfrm>
              <a:custGeom>
                <a:avLst/>
                <a:gdLst>
                  <a:gd name="connsiteX0" fmla="*/ 62753 w 125506"/>
                  <a:gd name="connsiteY0" fmla="*/ 0 h 155287"/>
                  <a:gd name="connsiteX1" fmla="*/ 125506 w 125506"/>
                  <a:gd name="connsiteY1" fmla="*/ 83671 h 155287"/>
                  <a:gd name="connsiteX2" fmla="*/ 120575 w 125506"/>
                  <a:gd name="connsiteY2" fmla="*/ 116240 h 155287"/>
                  <a:gd name="connsiteX3" fmla="*/ 111126 w 125506"/>
                  <a:gd name="connsiteY3" fmla="*/ 134927 h 155287"/>
                  <a:gd name="connsiteX4" fmla="*/ 45768 w 125506"/>
                  <a:gd name="connsiteY4" fmla="*/ 149092 h 155287"/>
                  <a:gd name="connsiteX5" fmla="*/ 32231 w 125506"/>
                  <a:gd name="connsiteY5" fmla="*/ 155287 h 155287"/>
                  <a:gd name="connsiteX6" fmla="*/ 18380 w 125506"/>
                  <a:gd name="connsiteY6" fmla="*/ 142835 h 155287"/>
                  <a:gd name="connsiteX7" fmla="*/ 0 w 125506"/>
                  <a:gd name="connsiteY7" fmla="*/ 83671 h 155287"/>
                  <a:gd name="connsiteX8" fmla="*/ 62753 w 125506"/>
                  <a:gd name="connsiteY8" fmla="*/ 0 h 15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506" h="155287">
                    <a:moveTo>
                      <a:pt x="62753" y="0"/>
                    </a:moveTo>
                    <a:cubicBezTo>
                      <a:pt x="97411" y="0"/>
                      <a:pt x="125506" y="37461"/>
                      <a:pt x="125506" y="83671"/>
                    </a:cubicBezTo>
                    <a:cubicBezTo>
                      <a:pt x="125506" y="95224"/>
                      <a:pt x="123750" y="106229"/>
                      <a:pt x="120575" y="116240"/>
                    </a:cubicBezTo>
                    <a:lnTo>
                      <a:pt x="111126" y="134927"/>
                    </a:lnTo>
                    <a:lnTo>
                      <a:pt x="45768" y="149092"/>
                    </a:lnTo>
                    <a:lnTo>
                      <a:pt x="32231" y="155287"/>
                    </a:lnTo>
                    <a:lnTo>
                      <a:pt x="18380" y="142835"/>
                    </a:lnTo>
                    <a:cubicBezTo>
                      <a:pt x="7024" y="127694"/>
                      <a:pt x="0" y="106776"/>
                      <a:pt x="0" y="83671"/>
                    </a:cubicBezTo>
                    <a:cubicBezTo>
                      <a:pt x="0" y="37461"/>
                      <a:pt x="28095" y="0"/>
                      <a:pt x="6275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6" name="任意多边形 395"/>
              <p:cNvSpPr/>
              <p:nvPr>
                <p:custDataLst>
                  <p:tags r:id="rId55"/>
                </p:custDataLst>
              </p:nvPr>
            </p:nvSpPr>
            <p:spPr>
              <a:xfrm>
                <a:off x="3687482" y="2037976"/>
                <a:ext cx="1039906" cy="382495"/>
              </a:xfrm>
              <a:custGeom>
                <a:avLst/>
                <a:gdLst>
                  <a:gd name="connsiteX0" fmla="*/ 950259 w 1039906"/>
                  <a:gd name="connsiteY0" fmla="*/ 382495 h 382495"/>
                  <a:gd name="connsiteX1" fmla="*/ 47812 w 1039906"/>
                  <a:gd name="connsiteY1" fmla="*/ 239059 h 382495"/>
                  <a:gd name="connsiteX2" fmla="*/ 0 w 1039906"/>
                  <a:gd name="connsiteY2" fmla="*/ 0 h 382495"/>
                  <a:gd name="connsiteX3" fmla="*/ 1039906 w 1039906"/>
                  <a:gd name="connsiteY3" fmla="*/ 245036 h 382495"/>
                  <a:gd name="connsiteX4" fmla="*/ 950259 w 1039906"/>
                  <a:gd name="connsiteY4" fmla="*/ 382495 h 38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9906" h="382495">
                    <a:moveTo>
                      <a:pt x="950259" y="382495"/>
                    </a:moveTo>
                    <a:lnTo>
                      <a:pt x="47812" y="239059"/>
                    </a:lnTo>
                    <a:lnTo>
                      <a:pt x="0" y="0"/>
                    </a:lnTo>
                    <a:lnTo>
                      <a:pt x="1039906" y="245036"/>
                    </a:lnTo>
                    <a:lnTo>
                      <a:pt x="950259" y="382495"/>
                    </a:lnTo>
                    <a:close/>
                  </a:path>
                </a:pathLst>
              </a:custGeom>
              <a:solidFill>
                <a:srgbClr val="E849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7" name="任意多边形 396"/>
              <p:cNvSpPr/>
              <p:nvPr>
                <p:custDataLst>
                  <p:tags r:id="rId56"/>
                </p:custDataLst>
              </p:nvPr>
            </p:nvSpPr>
            <p:spPr>
              <a:xfrm>
                <a:off x="3011822" y="2298209"/>
                <a:ext cx="529104" cy="187222"/>
              </a:xfrm>
              <a:custGeom>
                <a:avLst/>
                <a:gdLst>
                  <a:gd name="connsiteX0" fmla="*/ 0 w 485690"/>
                  <a:gd name="connsiteY0" fmla="*/ 200789 h 200789"/>
                  <a:gd name="connsiteX1" fmla="*/ 46127 w 485690"/>
                  <a:gd name="connsiteY1" fmla="*/ 40701 h 200789"/>
                  <a:gd name="connsiteX2" fmla="*/ 455844 w 485690"/>
                  <a:gd name="connsiteY2" fmla="*/ 157375 h 200789"/>
                  <a:gd name="connsiteX3" fmla="*/ 485690 w 485690"/>
                  <a:gd name="connsiteY3" fmla="*/ 122101 h 200789"/>
                  <a:gd name="connsiteX4" fmla="*/ 13567 w 485690"/>
                  <a:gd name="connsiteY4" fmla="*/ 0 h 200789"/>
                  <a:gd name="connsiteX5" fmla="*/ 0 w 485690"/>
                  <a:gd name="connsiteY5" fmla="*/ 200789 h 200789"/>
                  <a:gd name="connsiteX0-1" fmla="*/ 0 w 485690"/>
                  <a:gd name="connsiteY0-2" fmla="*/ 200789 h 200789"/>
                  <a:gd name="connsiteX1-3" fmla="*/ 46127 w 485690"/>
                  <a:gd name="connsiteY1-4" fmla="*/ 40701 h 200789"/>
                  <a:gd name="connsiteX2-5" fmla="*/ 455844 w 485690"/>
                  <a:gd name="connsiteY2-6" fmla="*/ 157375 h 200789"/>
                  <a:gd name="connsiteX3-7" fmla="*/ 485690 w 485690"/>
                  <a:gd name="connsiteY3-8" fmla="*/ 122101 h 200789"/>
                  <a:gd name="connsiteX4-9" fmla="*/ 13567 w 485690"/>
                  <a:gd name="connsiteY4-10" fmla="*/ 0 h 200789"/>
                  <a:gd name="connsiteX5-11" fmla="*/ 0 w 485690"/>
                  <a:gd name="connsiteY5-12" fmla="*/ 200789 h 200789"/>
                  <a:gd name="connsiteX0-13" fmla="*/ 0 w 485690"/>
                  <a:gd name="connsiteY0-14" fmla="*/ 200789 h 200789"/>
                  <a:gd name="connsiteX1-15" fmla="*/ 46127 w 485690"/>
                  <a:gd name="connsiteY1-16" fmla="*/ 40701 h 200789"/>
                  <a:gd name="connsiteX2-17" fmla="*/ 455844 w 485690"/>
                  <a:gd name="connsiteY2-18" fmla="*/ 157375 h 200789"/>
                  <a:gd name="connsiteX3-19" fmla="*/ 485690 w 485690"/>
                  <a:gd name="connsiteY3-20" fmla="*/ 122101 h 200789"/>
                  <a:gd name="connsiteX4-21" fmla="*/ 13567 w 485690"/>
                  <a:gd name="connsiteY4-22" fmla="*/ 0 h 200789"/>
                  <a:gd name="connsiteX5-23" fmla="*/ 0 w 485690"/>
                  <a:gd name="connsiteY5-24" fmla="*/ 200789 h 200789"/>
                  <a:gd name="connsiteX0-25" fmla="*/ 0 w 485690"/>
                  <a:gd name="connsiteY0-26" fmla="*/ 200789 h 200789"/>
                  <a:gd name="connsiteX1-27" fmla="*/ 46127 w 485690"/>
                  <a:gd name="connsiteY1-28" fmla="*/ 40701 h 200789"/>
                  <a:gd name="connsiteX2-29" fmla="*/ 455844 w 485690"/>
                  <a:gd name="connsiteY2-30" fmla="*/ 157375 h 200789"/>
                  <a:gd name="connsiteX3-31" fmla="*/ 485690 w 485690"/>
                  <a:gd name="connsiteY3-32" fmla="*/ 122101 h 200789"/>
                  <a:gd name="connsiteX4-33" fmla="*/ 13567 w 485690"/>
                  <a:gd name="connsiteY4-34" fmla="*/ 0 h 200789"/>
                  <a:gd name="connsiteX5-35" fmla="*/ 0 w 485690"/>
                  <a:gd name="connsiteY5-36" fmla="*/ 200789 h 200789"/>
                  <a:gd name="connsiteX0-37" fmla="*/ 0 w 485690"/>
                  <a:gd name="connsiteY0-38" fmla="*/ 200789 h 200789"/>
                  <a:gd name="connsiteX1-39" fmla="*/ 46127 w 485690"/>
                  <a:gd name="connsiteY1-40" fmla="*/ 40701 h 200789"/>
                  <a:gd name="connsiteX2-41" fmla="*/ 455844 w 485690"/>
                  <a:gd name="connsiteY2-42" fmla="*/ 157375 h 200789"/>
                  <a:gd name="connsiteX3-43" fmla="*/ 485690 w 485690"/>
                  <a:gd name="connsiteY3-44" fmla="*/ 122101 h 200789"/>
                  <a:gd name="connsiteX4-45" fmla="*/ 13567 w 485690"/>
                  <a:gd name="connsiteY4-46" fmla="*/ 0 h 200789"/>
                  <a:gd name="connsiteX5-47" fmla="*/ 0 w 485690"/>
                  <a:gd name="connsiteY5-48" fmla="*/ 200789 h 200789"/>
                  <a:gd name="connsiteX0-49" fmla="*/ 0 w 485690"/>
                  <a:gd name="connsiteY0-50" fmla="*/ 200789 h 200789"/>
                  <a:gd name="connsiteX1-51" fmla="*/ 43414 w 485690"/>
                  <a:gd name="connsiteY1-52" fmla="*/ 48841 h 200789"/>
                  <a:gd name="connsiteX2-53" fmla="*/ 455844 w 485690"/>
                  <a:gd name="connsiteY2-54" fmla="*/ 157375 h 200789"/>
                  <a:gd name="connsiteX3-55" fmla="*/ 485690 w 485690"/>
                  <a:gd name="connsiteY3-56" fmla="*/ 122101 h 200789"/>
                  <a:gd name="connsiteX4-57" fmla="*/ 13567 w 485690"/>
                  <a:gd name="connsiteY4-58" fmla="*/ 0 h 200789"/>
                  <a:gd name="connsiteX5-59" fmla="*/ 0 w 485690"/>
                  <a:gd name="connsiteY5-60" fmla="*/ 200789 h 200789"/>
                  <a:gd name="connsiteX0-61" fmla="*/ 0 w 529104"/>
                  <a:gd name="connsiteY0-62" fmla="*/ 187222 h 187222"/>
                  <a:gd name="connsiteX1-63" fmla="*/ 86828 w 529104"/>
                  <a:gd name="connsiteY1-64" fmla="*/ 48841 h 187222"/>
                  <a:gd name="connsiteX2-65" fmla="*/ 499258 w 529104"/>
                  <a:gd name="connsiteY2-66" fmla="*/ 157375 h 187222"/>
                  <a:gd name="connsiteX3-67" fmla="*/ 529104 w 529104"/>
                  <a:gd name="connsiteY3-68" fmla="*/ 122101 h 187222"/>
                  <a:gd name="connsiteX4-69" fmla="*/ 56981 w 529104"/>
                  <a:gd name="connsiteY4-70" fmla="*/ 0 h 187222"/>
                  <a:gd name="connsiteX5-71" fmla="*/ 0 w 529104"/>
                  <a:gd name="connsiteY5-72" fmla="*/ 187222 h 1872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529104" h="187222">
                    <a:moveTo>
                      <a:pt x="0" y="187222"/>
                    </a:moveTo>
                    <a:lnTo>
                      <a:pt x="86828" y="48841"/>
                    </a:lnTo>
                    <a:cubicBezTo>
                      <a:pt x="226113" y="114865"/>
                      <a:pt x="368112" y="134764"/>
                      <a:pt x="499258" y="157375"/>
                    </a:cubicBezTo>
                    <a:lnTo>
                      <a:pt x="529104" y="122101"/>
                    </a:lnTo>
                    <a:cubicBezTo>
                      <a:pt x="396150" y="103108"/>
                      <a:pt x="233349" y="67834"/>
                      <a:pt x="56981" y="0"/>
                    </a:cubicBezTo>
                    <a:lnTo>
                      <a:pt x="0" y="187222"/>
                    </a:lnTo>
                    <a:close/>
                  </a:path>
                </a:pathLst>
              </a:custGeom>
              <a:solidFill>
                <a:srgbClr val="512A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8" name="任意多边形 397"/>
              <p:cNvSpPr/>
              <p:nvPr>
                <p:custDataLst>
                  <p:tags r:id="rId57"/>
                </p:custDataLst>
              </p:nvPr>
            </p:nvSpPr>
            <p:spPr>
              <a:xfrm>
                <a:off x="2819173" y="3055236"/>
                <a:ext cx="225208" cy="165514"/>
              </a:xfrm>
              <a:custGeom>
                <a:avLst/>
                <a:gdLst>
                  <a:gd name="connsiteX0" fmla="*/ 54267 w 225208"/>
                  <a:gd name="connsiteY0" fmla="*/ 165514 h 165514"/>
                  <a:gd name="connsiteX1" fmla="*/ 48841 w 225208"/>
                  <a:gd name="connsiteY1" fmla="*/ 100394 h 165514"/>
                  <a:gd name="connsiteX2" fmla="*/ 62407 w 225208"/>
                  <a:gd name="connsiteY2" fmla="*/ 59693 h 165514"/>
                  <a:gd name="connsiteX3" fmla="*/ 222495 w 225208"/>
                  <a:gd name="connsiteY3" fmla="*/ 86827 h 165514"/>
                  <a:gd name="connsiteX4" fmla="*/ 225208 w 225208"/>
                  <a:gd name="connsiteY4" fmla="*/ 51553 h 165514"/>
                  <a:gd name="connsiteX5" fmla="*/ 27134 w 225208"/>
                  <a:gd name="connsiteY5" fmla="*/ 0 h 165514"/>
                  <a:gd name="connsiteX6" fmla="*/ 0 w 225208"/>
                  <a:gd name="connsiteY6" fmla="*/ 143807 h 165514"/>
                  <a:gd name="connsiteX7" fmla="*/ 54267 w 225208"/>
                  <a:gd name="connsiteY7" fmla="*/ 165514 h 165514"/>
                  <a:gd name="connsiteX0-1" fmla="*/ 54267 w 225208"/>
                  <a:gd name="connsiteY0-2" fmla="*/ 165514 h 165514"/>
                  <a:gd name="connsiteX1-3" fmla="*/ 48841 w 225208"/>
                  <a:gd name="connsiteY1-4" fmla="*/ 100394 h 165514"/>
                  <a:gd name="connsiteX2-5" fmla="*/ 62407 w 225208"/>
                  <a:gd name="connsiteY2-6" fmla="*/ 59693 h 165514"/>
                  <a:gd name="connsiteX3-7" fmla="*/ 222495 w 225208"/>
                  <a:gd name="connsiteY3-8" fmla="*/ 86827 h 165514"/>
                  <a:gd name="connsiteX4-9" fmla="*/ 225208 w 225208"/>
                  <a:gd name="connsiteY4-10" fmla="*/ 51553 h 165514"/>
                  <a:gd name="connsiteX5-11" fmla="*/ 27134 w 225208"/>
                  <a:gd name="connsiteY5-12" fmla="*/ 0 h 165514"/>
                  <a:gd name="connsiteX6-13" fmla="*/ 0 w 225208"/>
                  <a:gd name="connsiteY6-14" fmla="*/ 143807 h 165514"/>
                  <a:gd name="connsiteX7-15" fmla="*/ 54267 w 225208"/>
                  <a:gd name="connsiteY7-16" fmla="*/ 165514 h 165514"/>
                  <a:gd name="connsiteX0-17" fmla="*/ 54267 w 225208"/>
                  <a:gd name="connsiteY0-18" fmla="*/ 165514 h 165514"/>
                  <a:gd name="connsiteX1-19" fmla="*/ 48841 w 225208"/>
                  <a:gd name="connsiteY1-20" fmla="*/ 100394 h 165514"/>
                  <a:gd name="connsiteX2-21" fmla="*/ 62407 w 225208"/>
                  <a:gd name="connsiteY2-22" fmla="*/ 59693 h 165514"/>
                  <a:gd name="connsiteX3-23" fmla="*/ 222495 w 225208"/>
                  <a:gd name="connsiteY3-24" fmla="*/ 86827 h 165514"/>
                  <a:gd name="connsiteX4-25" fmla="*/ 225208 w 225208"/>
                  <a:gd name="connsiteY4-26" fmla="*/ 51553 h 165514"/>
                  <a:gd name="connsiteX5-27" fmla="*/ 27134 w 225208"/>
                  <a:gd name="connsiteY5-28" fmla="*/ 0 h 165514"/>
                  <a:gd name="connsiteX6-29" fmla="*/ 0 w 225208"/>
                  <a:gd name="connsiteY6-30" fmla="*/ 143807 h 165514"/>
                  <a:gd name="connsiteX7-31" fmla="*/ 54267 w 225208"/>
                  <a:gd name="connsiteY7-32" fmla="*/ 165514 h 165514"/>
                  <a:gd name="connsiteX0-33" fmla="*/ 54267 w 225208"/>
                  <a:gd name="connsiteY0-34" fmla="*/ 165514 h 165514"/>
                  <a:gd name="connsiteX1-35" fmla="*/ 48841 w 225208"/>
                  <a:gd name="connsiteY1-36" fmla="*/ 100394 h 165514"/>
                  <a:gd name="connsiteX2-37" fmla="*/ 62407 w 225208"/>
                  <a:gd name="connsiteY2-38" fmla="*/ 59693 h 165514"/>
                  <a:gd name="connsiteX3-39" fmla="*/ 222495 w 225208"/>
                  <a:gd name="connsiteY3-40" fmla="*/ 86827 h 165514"/>
                  <a:gd name="connsiteX4-41" fmla="*/ 225208 w 225208"/>
                  <a:gd name="connsiteY4-42" fmla="*/ 51553 h 165514"/>
                  <a:gd name="connsiteX5-43" fmla="*/ 27134 w 225208"/>
                  <a:gd name="connsiteY5-44" fmla="*/ 0 h 165514"/>
                  <a:gd name="connsiteX6-45" fmla="*/ 0 w 225208"/>
                  <a:gd name="connsiteY6-46" fmla="*/ 143807 h 165514"/>
                  <a:gd name="connsiteX7-47" fmla="*/ 54267 w 225208"/>
                  <a:gd name="connsiteY7-48" fmla="*/ 165514 h 165514"/>
                  <a:gd name="connsiteX0-49" fmla="*/ 54267 w 225208"/>
                  <a:gd name="connsiteY0-50" fmla="*/ 165514 h 165514"/>
                  <a:gd name="connsiteX1-51" fmla="*/ 48841 w 225208"/>
                  <a:gd name="connsiteY1-52" fmla="*/ 100394 h 165514"/>
                  <a:gd name="connsiteX2-53" fmla="*/ 62407 w 225208"/>
                  <a:gd name="connsiteY2-54" fmla="*/ 59693 h 165514"/>
                  <a:gd name="connsiteX3-55" fmla="*/ 222495 w 225208"/>
                  <a:gd name="connsiteY3-56" fmla="*/ 86827 h 165514"/>
                  <a:gd name="connsiteX4-57" fmla="*/ 225208 w 225208"/>
                  <a:gd name="connsiteY4-58" fmla="*/ 51553 h 165514"/>
                  <a:gd name="connsiteX5-59" fmla="*/ 27134 w 225208"/>
                  <a:gd name="connsiteY5-60" fmla="*/ 0 h 165514"/>
                  <a:gd name="connsiteX6-61" fmla="*/ 0 w 225208"/>
                  <a:gd name="connsiteY6-62" fmla="*/ 143807 h 165514"/>
                  <a:gd name="connsiteX7-63" fmla="*/ 54267 w 225208"/>
                  <a:gd name="connsiteY7-64" fmla="*/ 165514 h 165514"/>
                  <a:gd name="connsiteX0-65" fmla="*/ 54267 w 225208"/>
                  <a:gd name="connsiteY0-66" fmla="*/ 165514 h 165514"/>
                  <a:gd name="connsiteX1-67" fmla="*/ 48841 w 225208"/>
                  <a:gd name="connsiteY1-68" fmla="*/ 100394 h 165514"/>
                  <a:gd name="connsiteX2-69" fmla="*/ 62407 w 225208"/>
                  <a:gd name="connsiteY2-70" fmla="*/ 59693 h 165514"/>
                  <a:gd name="connsiteX3-71" fmla="*/ 222495 w 225208"/>
                  <a:gd name="connsiteY3-72" fmla="*/ 86827 h 165514"/>
                  <a:gd name="connsiteX4-73" fmla="*/ 225208 w 225208"/>
                  <a:gd name="connsiteY4-74" fmla="*/ 51553 h 165514"/>
                  <a:gd name="connsiteX5-75" fmla="*/ 27134 w 225208"/>
                  <a:gd name="connsiteY5-76" fmla="*/ 0 h 165514"/>
                  <a:gd name="connsiteX6-77" fmla="*/ 0 w 225208"/>
                  <a:gd name="connsiteY6-78" fmla="*/ 143807 h 165514"/>
                  <a:gd name="connsiteX7-79" fmla="*/ 54267 w 225208"/>
                  <a:gd name="connsiteY7-80" fmla="*/ 165514 h 165514"/>
                  <a:gd name="connsiteX0-81" fmla="*/ 54267 w 225208"/>
                  <a:gd name="connsiteY0-82" fmla="*/ 165514 h 165514"/>
                  <a:gd name="connsiteX1-83" fmla="*/ 48841 w 225208"/>
                  <a:gd name="connsiteY1-84" fmla="*/ 100394 h 165514"/>
                  <a:gd name="connsiteX2-85" fmla="*/ 62407 w 225208"/>
                  <a:gd name="connsiteY2-86" fmla="*/ 59693 h 165514"/>
                  <a:gd name="connsiteX3-87" fmla="*/ 222495 w 225208"/>
                  <a:gd name="connsiteY3-88" fmla="*/ 86827 h 165514"/>
                  <a:gd name="connsiteX4-89" fmla="*/ 225208 w 225208"/>
                  <a:gd name="connsiteY4-90" fmla="*/ 51553 h 165514"/>
                  <a:gd name="connsiteX5-91" fmla="*/ 27134 w 225208"/>
                  <a:gd name="connsiteY5-92" fmla="*/ 0 h 165514"/>
                  <a:gd name="connsiteX6-93" fmla="*/ 0 w 225208"/>
                  <a:gd name="connsiteY6-94" fmla="*/ 143807 h 165514"/>
                  <a:gd name="connsiteX7-95" fmla="*/ 54267 w 225208"/>
                  <a:gd name="connsiteY7-96" fmla="*/ 165514 h 1655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225208" h="165514">
                    <a:moveTo>
                      <a:pt x="54267" y="165514"/>
                    </a:moveTo>
                    <a:cubicBezTo>
                      <a:pt x="52458" y="143807"/>
                      <a:pt x="47937" y="132954"/>
                      <a:pt x="48841" y="100394"/>
                    </a:cubicBezTo>
                    <a:lnTo>
                      <a:pt x="62407" y="59693"/>
                    </a:lnTo>
                    <a:cubicBezTo>
                      <a:pt x="121197" y="79591"/>
                      <a:pt x="169132" y="77782"/>
                      <a:pt x="222495" y="86827"/>
                    </a:cubicBezTo>
                    <a:lnTo>
                      <a:pt x="225208" y="51553"/>
                    </a:lnTo>
                    <a:cubicBezTo>
                      <a:pt x="159183" y="47936"/>
                      <a:pt x="93159" y="38891"/>
                      <a:pt x="27134" y="0"/>
                    </a:cubicBezTo>
                    <a:cubicBezTo>
                      <a:pt x="-3618" y="64216"/>
                      <a:pt x="3618" y="93158"/>
                      <a:pt x="0" y="143807"/>
                    </a:cubicBezTo>
                    <a:lnTo>
                      <a:pt x="54267" y="165514"/>
                    </a:lnTo>
                    <a:close/>
                  </a:path>
                </a:pathLst>
              </a:custGeom>
              <a:solidFill>
                <a:srgbClr val="512A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9" name="任意多边形 398"/>
              <p:cNvSpPr/>
              <p:nvPr>
                <p:custDataLst>
                  <p:tags r:id="rId58"/>
                </p:custDataLst>
              </p:nvPr>
            </p:nvSpPr>
            <p:spPr>
              <a:xfrm>
                <a:off x="3400611" y="3113742"/>
                <a:ext cx="1392518" cy="317978"/>
              </a:xfrm>
              <a:custGeom>
                <a:avLst/>
                <a:gdLst>
                  <a:gd name="connsiteX0" fmla="*/ 59765 w 1392518"/>
                  <a:gd name="connsiteY0" fmla="*/ 0 h 316753"/>
                  <a:gd name="connsiteX1" fmla="*/ 1392518 w 1392518"/>
                  <a:gd name="connsiteY1" fmla="*/ 149412 h 316753"/>
                  <a:gd name="connsiteX2" fmla="*/ 1392518 w 1392518"/>
                  <a:gd name="connsiteY2" fmla="*/ 316753 h 316753"/>
                  <a:gd name="connsiteX3" fmla="*/ 0 w 1392518"/>
                  <a:gd name="connsiteY3" fmla="*/ 191247 h 316753"/>
                  <a:gd name="connsiteX4" fmla="*/ 59765 w 1392518"/>
                  <a:gd name="connsiteY4" fmla="*/ 0 h 316753"/>
                  <a:gd name="connsiteX0-1" fmla="*/ 59765 w 1392518"/>
                  <a:gd name="connsiteY0-2" fmla="*/ 0 h 316753"/>
                  <a:gd name="connsiteX1-3" fmla="*/ 1392518 w 1392518"/>
                  <a:gd name="connsiteY1-4" fmla="*/ 149412 h 316753"/>
                  <a:gd name="connsiteX2-5" fmla="*/ 1392518 w 1392518"/>
                  <a:gd name="connsiteY2-6" fmla="*/ 316753 h 316753"/>
                  <a:gd name="connsiteX3-7" fmla="*/ 0 w 1392518"/>
                  <a:gd name="connsiteY3-8" fmla="*/ 191247 h 316753"/>
                  <a:gd name="connsiteX4-9" fmla="*/ 59765 w 1392518"/>
                  <a:gd name="connsiteY4-10" fmla="*/ 0 h 316753"/>
                  <a:gd name="connsiteX0-11" fmla="*/ 59765 w 1392518"/>
                  <a:gd name="connsiteY0-12" fmla="*/ 0 h 317978"/>
                  <a:gd name="connsiteX1-13" fmla="*/ 1392518 w 1392518"/>
                  <a:gd name="connsiteY1-14" fmla="*/ 149412 h 317978"/>
                  <a:gd name="connsiteX2-15" fmla="*/ 1392518 w 1392518"/>
                  <a:gd name="connsiteY2-16" fmla="*/ 316753 h 317978"/>
                  <a:gd name="connsiteX3-17" fmla="*/ 0 w 1392518"/>
                  <a:gd name="connsiteY3-18" fmla="*/ 191247 h 317978"/>
                  <a:gd name="connsiteX4-19" fmla="*/ 59765 w 1392518"/>
                  <a:gd name="connsiteY4-20" fmla="*/ 0 h 317978"/>
                  <a:gd name="connsiteX0-21" fmla="*/ 59765 w 1392518"/>
                  <a:gd name="connsiteY0-22" fmla="*/ 0 h 317978"/>
                  <a:gd name="connsiteX1-23" fmla="*/ 1392518 w 1392518"/>
                  <a:gd name="connsiteY1-24" fmla="*/ 149412 h 317978"/>
                  <a:gd name="connsiteX2-25" fmla="*/ 1392518 w 1392518"/>
                  <a:gd name="connsiteY2-26" fmla="*/ 316753 h 317978"/>
                  <a:gd name="connsiteX3-27" fmla="*/ 0 w 1392518"/>
                  <a:gd name="connsiteY3-28" fmla="*/ 191247 h 317978"/>
                  <a:gd name="connsiteX4-29" fmla="*/ 59765 w 1392518"/>
                  <a:gd name="connsiteY4-30" fmla="*/ 0 h 317978"/>
                  <a:gd name="connsiteX0-31" fmla="*/ 59765 w 1392518"/>
                  <a:gd name="connsiteY0-32" fmla="*/ 0 h 317978"/>
                  <a:gd name="connsiteX1-33" fmla="*/ 1392518 w 1392518"/>
                  <a:gd name="connsiteY1-34" fmla="*/ 149412 h 317978"/>
                  <a:gd name="connsiteX2-35" fmla="*/ 1392518 w 1392518"/>
                  <a:gd name="connsiteY2-36" fmla="*/ 316753 h 317978"/>
                  <a:gd name="connsiteX3-37" fmla="*/ 0 w 1392518"/>
                  <a:gd name="connsiteY3-38" fmla="*/ 191247 h 317978"/>
                  <a:gd name="connsiteX4-39" fmla="*/ 59765 w 1392518"/>
                  <a:gd name="connsiteY4-40" fmla="*/ 0 h 31797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392518" h="317978">
                    <a:moveTo>
                      <a:pt x="59765" y="0"/>
                    </a:moveTo>
                    <a:cubicBezTo>
                      <a:pt x="486087" y="103592"/>
                      <a:pt x="960220" y="129490"/>
                      <a:pt x="1392518" y="149412"/>
                    </a:cubicBezTo>
                    <a:lnTo>
                      <a:pt x="1392518" y="316753"/>
                    </a:lnTo>
                    <a:cubicBezTo>
                      <a:pt x="1047874" y="322729"/>
                      <a:pt x="488079" y="310776"/>
                      <a:pt x="0" y="191247"/>
                    </a:cubicBezTo>
                    <a:lnTo>
                      <a:pt x="59765" y="0"/>
                    </a:lnTo>
                    <a:close/>
                  </a:path>
                </a:pathLst>
              </a:custGeom>
              <a:solidFill>
                <a:srgbClr val="FEDA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0" name="任意多边形 399"/>
              <p:cNvSpPr/>
              <p:nvPr>
                <p:custDataLst>
                  <p:tags r:id="rId59"/>
                </p:custDataLst>
              </p:nvPr>
            </p:nvSpPr>
            <p:spPr>
              <a:xfrm>
                <a:off x="3951147" y="3372540"/>
                <a:ext cx="406400" cy="292847"/>
              </a:xfrm>
              <a:custGeom>
                <a:avLst/>
                <a:gdLst>
                  <a:gd name="connsiteX0" fmla="*/ 0 w 388471"/>
                  <a:gd name="connsiteY0" fmla="*/ 143436 h 292847"/>
                  <a:gd name="connsiteX1" fmla="*/ 334682 w 388471"/>
                  <a:gd name="connsiteY1" fmla="*/ 0 h 292847"/>
                  <a:gd name="connsiteX2" fmla="*/ 388471 w 388471"/>
                  <a:gd name="connsiteY2" fmla="*/ 137459 h 292847"/>
                  <a:gd name="connsiteX3" fmla="*/ 23906 w 388471"/>
                  <a:gd name="connsiteY3" fmla="*/ 292847 h 292847"/>
                  <a:gd name="connsiteX4" fmla="*/ 0 w 388471"/>
                  <a:gd name="connsiteY4" fmla="*/ 143436 h 292847"/>
                  <a:gd name="connsiteX0-1" fmla="*/ 0 w 406400"/>
                  <a:gd name="connsiteY0-2" fmla="*/ 161365 h 292847"/>
                  <a:gd name="connsiteX1-3" fmla="*/ 352611 w 406400"/>
                  <a:gd name="connsiteY1-4" fmla="*/ 0 h 292847"/>
                  <a:gd name="connsiteX2-5" fmla="*/ 406400 w 406400"/>
                  <a:gd name="connsiteY2-6" fmla="*/ 137459 h 292847"/>
                  <a:gd name="connsiteX3-7" fmla="*/ 41835 w 406400"/>
                  <a:gd name="connsiteY3-8" fmla="*/ 292847 h 292847"/>
                  <a:gd name="connsiteX4-9" fmla="*/ 0 w 406400"/>
                  <a:gd name="connsiteY4-10" fmla="*/ 161365 h 29284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06400" h="292847">
                    <a:moveTo>
                      <a:pt x="0" y="161365"/>
                    </a:moveTo>
                    <a:lnTo>
                      <a:pt x="352611" y="0"/>
                    </a:lnTo>
                    <a:lnTo>
                      <a:pt x="406400" y="137459"/>
                    </a:lnTo>
                    <a:lnTo>
                      <a:pt x="41835" y="292847"/>
                    </a:lnTo>
                    <a:lnTo>
                      <a:pt x="0" y="161365"/>
                    </a:lnTo>
                    <a:close/>
                  </a:path>
                </a:pathLst>
              </a:custGeom>
              <a:solidFill>
                <a:srgbClr val="D034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1" name="任意多边形 400"/>
              <p:cNvSpPr/>
              <p:nvPr>
                <p:custDataLst>
                  <p:tags r:id="rId60"/>
                </p:custDataLst>
              </p:nvPr>
            </p:nvSpPr>
            <p:spPr>
              <a:xfrm>
                <a:off x="2821836" y="3347696"/>
                <a:ext cx="535196" cy="445146"/>
              </a:xfrm>
              <a:custGeom>
                <a:avLst/>
                <a:gdLst>
                  <a:gd name="connsiteX0" fmla="*/ 215758 w 565079"/>
                  <a:gd name="connsiteY0" fmla="*/ 0 h 421241"/>
                  <a:gd name="connsiteX1" fmla="*/ 82194 w 565079"/>
                  <a:gd name="connsiteY1" fmla="*/ 184935 h 421241"/>
                  <a:gd name="connsiteX2" fmla="*/ 0 w 565079"/>
                  <a:gd name="connsiteY2" fmla="*/ 277403 h 421241"/>
                  <a:gd name="connsiteX3" fmla="*/ 339048 w 565079"/>
                  <a:gd name="connsiteY3" fmla="*/ 421241 h 421241"/>
                  <a:gd name="connsiteX4" fmla="*/ 513708 w 565079"/>
                  <a:gd name="connsiteY4" fmla="*/ 277403 h 421241"/>
                  <a:gd name="connsiteX5" fmla="*/ 565079 w 565079"/>
                  <a:gd name="connsiteY5" fmla="*/ 0 h 421241"/>
                  <a:gd name="connsiteX6" fmla="*/ 215758 w 565079"/>
                  <a:gd name="connsiteY6" fmla="*/ 0 h 421241"/>
                  <a:gd name="connsiteX0-1" fmla="*/ 203805 w 565079"/>
                  <a:gd name="connsiteY0-2" fmla="*/ 0 h 445146"/>
                  <a:gd name="connsiteX1-3" fmla="*/ 82194 w 565079"/>
                  <a:gd name="connsiteY1-4" fmla="*/ 208840 h 445146"/>
                  <a:gd name="connsiteX2-5" fmla="*/ 0 w 565079"/>
                  <a:gd name="connsiteY2-6" fmla="*/ 301308 h 445146"/>
                  <a:gd name="connsiteX3-7" fmla="*/ 339048 w 565079"/>
                  <a:gd name="connsiteY3-8" fmla="*/ 445146 h 445146"/>
                  <a:gd name="connsiteX4-9" fmla="*/ 513708 w 565079"/>
                  <a:gd name="connsiteY4-10" fmla="*/ 301308 h 445146"/>
                  <a:gd name="connsiteX5-11" fmla="*/ 565079 w 565079"/>
                  <a:gd name="connsiteY5-12" fmla="*/ 23905 h 445146"/>
                  <a:gd name="connsiteX6-13" fmla="*/ 203805 w 565079"/>
                  <a:gd name="connsiteY6-14" fmla="*/ 0 h 445146"/>
                  <a:gd name="connsiteX0-15" fmla="*/ 203805 w 565079"/>
                  <a:gd name="connsiteY0-16" fmla="*/ 0 h 445146"/>
                  <a:gd name="connsiteX1-17" fmla="*/ 124566 w 565079"/>
                  <a:gd name="connsiteY1-18" fmla="*/ 106703 h 445146"/>
                  <a:gd name="connsiteX2-19" fmla="*/ 82194 w 565079"/>
                  <a:gd name="connsiteY2-20" fmla="*/ 208840 h 445146"/>
                  <a:gd name="connsiteX3-21" fmla="*/ 0 w 565079"/>
                  <a:gd name="connsiteY3-22" fmla="*/ 301308 h 445146"/>
                  <a:gd name="connsiteX4-23" fmla="*/ 339048 w 565079"/>
                  <a:gd name="connsiteY4-24" fmla="*/ 445146 h 445146"/>
                  <a:gd name="connsiteX5-25" fmla="*/ 513708 w 565079"/>
                  <a:gd name="connsiteY5-26" fmla="*/ 301308 h 445146"/>
                  <a:gd name="connsiteX6-27" fmla="*/ 565079 w 565079"/>
                  <a:gd name="connsiteY6-28" fmla="*/ 23905 h 445146"/>
                  <a:gd name="connsiteX7" fmla="*/ 203805 w 565079"/>
                  <a:gd name="connsiteY7" fmla="*/ 0 h 445146"/>
                  <a:gd name="connsiteX0-29" fmla="*/ 203805 w 565079"/>
                  <a:gd name="connsiteY0-30" fmla="*/ 0 h 445146"/>
                  <a:gd name="connsiteX1-31" fmla="*/ 124566 w 565079"/>
                  <a:gd name="connsiteY1-32" fmla="*/ 106703 h 445146"/>
                  <a:gd name="connsiteX2-33" fmla="*/ 70241 w 565079"/>
                  <a:gd name="connsiteY2-34" fmla="*/ 196887 h 445146"/>
                  <a:gd name="connsiteX3-35" fmla="*/ 0 w 565079"/>
                  <a:gd name="connsiteY3-36" fmla="*/ 301308 h 445146"/>
                  <a:gd name="connsiteX4-37" fmla="*/ 339048 w 565079"/>
                  <a:gd name="connsiteY4-38" fmla="*/ 445146 h 445146"/>
                  <a:gd name="connsiteX5-39" fmla="*/ 513708 w 565079"/>
                  <a:gd name="connsiteY5-40" fmla="*/ 301308 h 445146"/>
                  <a:gd name="connsiteX6-41" fmla="*/ 565079 w 565079"/>
                  <a:gd name="connsiteY6-42" fmla="*/ 23905 h 445146"/>
                  <a:gd name="connsiteX7-43" fmla="*/ 203805 w 565079"/>
                  <a:gd name="connsiteY7-44" fmla="*/ 0 h 445146"/>
                  <a:gd name="connsiteX0-45" fmla="*/ 173922 w 535196"/>
                  <a:gd name="connsiteY0-46" fmla="*/ 0 h 445146"/>
                  <a:gd name="connsiteX1-47" fmla="*/ 94683 w 535196"/>
                  <a:gd name="connsiteY1-48" fmla="*/ 106703 h 445146"/>
                  <a:gd name="connsiteX2-49" fmla="*/ 40358 w 535196"/>
                  <a:gd name="connsiteY2-50" fmla="*/ 196887 h 445146"/>
                  <a:gd name="connsiteX3-51" fmla="*/ 0 w 535196"/>
                  <a:gd name="connsiteY3-52" fmla="*/ 301308 h 445146"/>
                  <a:gd name="connsiteX4-53" fmla="*/ 309165 w 535196"/>
                  <a:gd name="connsiteY4-54" fmla="*/ 445146 h 445146"/>
                  <a:gd name="connsiteX5-55" fmla="*/ 483825 w 535196"/>
                  <a:gd name="connsiteY5-56" fmla="*/ 301308 h 445146"/>
                  <a:gd name="connsiteX6-57" fmla="*/ 535196 w 535196"/>
                  <a:gd name="connsiteY6-58" fmla="*/ 23905 h 445146"/>
                  <a:gd name="connsiteX7-59" fmla="*/ 173922 w 535196"/>
                  <a:gd name="connsiteY7-60" fmla="*/ 0 h 445146"/>
                  <a:gd name="connsiteX0-61" fmla="*/ 173922 w 535196"/>
                  <a:gd name="connsiteY0-62" fmla="*/ 0 h 445146"/>
                  <a:gd name="connsiteX1-63" fmla="*/ 94683 w 535196"/>
                  <a:gd name="connsiteY1-64" fmla="*/ 106703 h 445146"/>
                  <a:gd name="connsiteX2-65" fmla="*/ 40358 w 535196"/>
                  <a:gd name="connsiteY2-66" fmla="*/ 196887 h 445146"/>
                  <a:gd name="connsiteX3-67" fmla="*/ 0 w 535196"/>
                  <a:gd name="connsiteY3-68" fmla="*/ 301308 h 445146"/>
                  <a:gd name="connsiteX4-69" fmla="*/ 309165 w 535196"/>
                  <a:gd name="connsiteY4-70" fmla="*/ 445146 h 445146"/>
                  <a:gd name="connsiteX5-71" fmla="*/ 483825 w 535196"/>
                  <a:gd name="connsiteY5-72" fmla="*/ 301308 h 445146"/>
                  <a:gd name="connsiteX6-73" fmla="*/ 535196 w 535196"/>
                  <a:gd name="connsiteY6-74" fmla="*/ 23905 h 445146"/>
                  <a:gd name="connsiteX7-75" fmla="*/ 173922 w 535196"/>
                  <a:gd name="connsiteY7-76" fmla="*/ 0 h 445146"/>
                  <a:gd name="connsiteX0-77" fmla="*/ 173922 w 535196"/>
                  <a:gd name="connsiteY0-78" fmla="*/ 0 h 445146"/>
                  <a:gd name="connsiteX1-79" fmla="*/ 94683 w 535196"/>
                  <a:gd name="connsiteY1-80" fmla="*/ 106703 h 445146"/>
                  <a:gd name="connsiteX2-81" fmla="*/ 40358 w 535196"/>
                  <a:gd name="connsiteY2-82" fmla="*/ 196887 h 445146"/>
                  <a:gd name="connsiteX3-83" fmla="*/ 0 w 535196"/>
                  <a:gd name="connsiteY3-84" fmla="*/ 301308 h 445146"/>
                  <a:gd name="connsiteX4-85" fmla="*/ 309165 w 535196"/>
                  <a:gd name="connsiteY4-86" fmla="*/ 445146 h 445146"/>
                  <a:gd name="connsiteX5-87" fmla="*/ 483825 w 535196"/>
                  <a:gd name="connsiteY5-88" fmla="*/ 301308 h 445146"/>
                  <a:gd name="connsiteX6-89" fmla="*/ 535196 w 535196"/>
                  <a:gd name="connsiteY6-90" fmla="*/ 23905 h 445146"/>
                  <a:gd name="connsiteX7-91" fmla="*/ 173922 w 535196"/>
                  <a:gd name="connsiteY7-92" fmla="*/ 0 h 445146"/>
                  <a:gd name="connsiteX0-93" fmla="*/ 173922 w 535196"/>
                  <a:gd name="connsiteY0-94" fmla="*/ 0 h 445146"/>
                  <a:gd name="connsiteX1-95" fmla="*/ 94683 w 535196"/>
                  <a:gd name="connsiteY1-96" fmla="*/ 106703 h 445146"/>
                  <a:gd name="connsiteX2-97" fmla="*/ 40358 w 535196"/>
                  <a:gd name="connsiteY2-98" fmla="*/ 196887 h 445146"/>
                  <a:gd name="connsiteX3-99" fmla="*/ 0 w 535196"/>
                  <a:gd name="connsiteY3-100" fmla="*/ 301308 h 445146"/>
                  <a:gd name="connsiteX4-101" fmla="*/ 309165 w 535196"/>
                  <a:gd name="connsiteY4-102" fmla="*/ 445146 h 445146"/>
                  <a:gd name="connsiteX5-103" fmla="*/ 483825 w 535196"/>
                  <a:gd name="connsiteY5-104" fmla="*/ 301308 h 445146"/>
                  <a:gd name="connsiteX6-105" fmla="*/ 535196 w 535196"/>
                  <a:gd name="connsiteY6-106" fmla="*/ 23905 h 445146"/>
                  <a:gd name="connsiteX7-107" fmla="*/ 173922 w 535196"/>
                  <a:gd name="connsiteY7-108" fmla="*/ 0 h 445146"/>
                  <a:gd name="connsiteX0-109" fmla="*/ 173922 w 535196"/>
                  <a:gd name="connsiteY0-110" fmla="*/ 0 h 445146"/>
                  <a:gd name="connsiteX1-111" fmla="*/ 94683 w 535196"/>
                  <a:gd name="connsiteY1-112" fmla="*/ 106703 h 445146"/>
                  <a:gd name="connsiteX2-113" fmla="*/ 40358 w 535196"/>
                  <a:gd name="connsiteY2-114" fmla="*/ 196887 h 445146"/>
                  <a:gd name="connsiteX3-115" fmla="*/ 0 w 535196"/>
                  <a:gd name="connsiteY3-116" fmla="*/ 301308 h 445146"/>
                  <a:gd name="connsiteX4-117" fmla="*/ 309165 w 535196"/>
                  <a:gd name="connsiteY4-118" fmla="*/ 445146 h 445146"/>
                  <a:gd name="connsiteX5-119" fmla="*/ 483825 w 535196"/>
                  <a:gd name="connsiteY5-120" fmla="*/ 301308 h 445146"/>
                  <a:gd name="connsiteX6-121" fmla="*/ 535196 w 535196"/>
                  <a:gd name="connsiteY6-122" fmla="*/ 23905 h 445146"/>
                  <a:gd name="connsiteX7-123" fmla="*/ 173922 w 535196"/>
                  <a:gd name="connsiteY7-124" fmla="*/ 0 h 445146"/>
                  <a:gd name="connsiteX0-125" fmla="*/ 173922 w 535196"/>
                  <a:gd name="connsiteY0-126" fmla="*/ 0 h 445146"/>
                  <a:gd name="connsiteX1-127" fmla="*/ 94683 w 535196"/>
                  <a:gd name="connsiteY1-128" fmla="*/ 106703 h 445146"/>
                  <a:gd name="connsiteX2-129" fmla="*/ 40358 w 535196"/>
                  <a:gd name="connsiteY2-130" fmla="*/ 196887 h 445146"/>
                  <a:gd name="connsiteX3-131" fmla="*/ 0 w 535196"/>
                  <a:gd name="connsiteY3-132" fmla="*/ 301308 h 445146"/>
                  <a:gd name="connsiteX4-133" fmla="*/ 309165 w 535196"/>
                  <a:gd name="connsiteY4-134" fmla="*/ 445146 h 445146"/>
                  <a:gd name="connsiteX5-135" fmla="*/ 477848 w 535196"/>
                  <a:gd name="connsiteY5-136" fmla="*/ 313261 h 445146"/>
                  <a:gd name="connsiteX6-137" fmla="*/ 535196 w 535196"/>
                  <a:gd name="connsiteY6-138" fmla="*/ 23905 h 445146"/>
                  <a:gd name="connsiteX7-139" fmla="*/ 173922 w 535196"/>
                  <a:gd name="connsiteY7-140" fmla="*/ 0 h 445146"/>
                  <a:gd name="connsiteX0-141" fmla="*/ 173922 w 535196"/>
                  <a:gd name="connsiteY0-142" fmla="*/ 0 h 445146"/>
                  <a:gd name="connsiteX1-143" fmla="*/ 94683 w 535196"/>
                  <a:gd name="connsiteY1-144" fmla="*/ 106703 h 445146"/>
                  <a:gd name="connsiteX2-145" fmla="*/ 40358 w 535196"/>
                  <a:gd name="connsiteY2-146" fmla="*/ 196887 h 445146"/>
                  <a:gd name="connsiteX3-147" fmla="*/ 0 w 535196"/>
                  <a:gd name="connsiteY3-148" fmla="*/ 301308 h 445146"/>
                  <a:gd name="connsiteX4-149" fmla="*/ 291236 w 535196"/>
                  <a:gd name="connsiteY4-150" fmla="*/ 445146 h 445146"/>
                  <a:gd name="connsiteX5-151" fmla="*/ 477848 w 535196"/>
                  <a:gd name="connsiteY5-152" fmla="*/ 313261 h 445146"/>
                  <a:gd name="connsiteX6-153" fmla="*/ 535196 w 535196"/>
                  <a:gd name="connsiteY6-154" fmla="*/ 23905 h 445146"/>
                  <a:gd name="connsiteX7-155" fmla="*/ 173922 w 535196"/>
                  <a:gd name="connsiteY7-156" fmla="*/ 0 h 445146"/>
                  <a:gd name="connsiteX0-157" fmla="*/ 173922 w 535196"/>
                  <a:gd name="connsiteY0-158" fmla="*/ 0 h 445146"/>
                  <a:gd name="connsiteX1-159" fmla="*/ 94683 w 535196"/>
                  <a:gd name="connsiteY1-160" fmla="*/ 106703 h 445146"/>
                  <a:gd name="connsiteX2-161" fmla="*/ 40358 w 535196"/>
                  <a:gd name="connsiteY2-162" fmla="*/ 196887 h 445146"/>
                  <a:gd name="connsiteX3-163" fmla="*/ 0 w 535196"/>
                  <a:gd name="connsiteY3-164" fmla="*/ 301308 h 445146"/>
                  <a:gd name="connsiteX4-165" fmla="*/ 291236 w 535196"/>
                  <a:gd name="connsiteY4-166" fmla="*/ 445146 h 445146"/>
                  <a:gd name="connsiteX5-167" fmla="*/ 477848 w 535196"/>
                  <a:gd name="connsiteY5-168" fmla="*/ 313261 h 445146"/>
                  <a:gd name="connsiteX6-169" fmla="*/ 535196 w 535196"/>
                  <a:gd name="connsiteY6-170" fmla="*/ 23905 h 445146"/>
                  <a:gd name="connsiteX7-171" fmla="*/ 173922 w 535196"/>
                  <a:gd name="connsiteY7-172" fmla="*/ 0 h 445146"/>
                  <a:gd name="connsiteX0-173" fmla="*/ 173922 w 535196"/>
                  <a:gd name="connsiteY0-174" fmla="*/ 0 h 445146"/>
                  <a:gd name="connsiteX1-175" fmla="*/ 94683 w 535196"/>
                  <a:gd name="connsiteY1-176" fmla="*/ 106703 h 445146"/>
                  <a:gd name="connsiteX2-177" fmla="*/ 40358 w 535196"/>
                  <a:gd name="connsiteY2-178" fmla="*/ 196887 h 445146"/>
                  <a:gd name="connsiteX3-179" fmla="*/ 0 w 535196"/>
                  <a:gd name="connsiteY3-180" fmla="*/ 301308 h 445146"/>
                  <a:gd name="connsiteX4-181" fmla="*/ 291236 w 535196"/>
                  <a:gd name="connsiteY4-182" fmla="*/ 445146 h 445146"/>
                  <a:gd name="connsiteX5-183" fmla="*/ 477848 w 535196"/>
                  <a:gd name="connsiteY5-184" fmla="*/ 313261 h 445146"/>
                  <a:gd name="connsiteX6-185" fmla="*/ 535196 w 535196"/>
                  <a:gd name="connsiteY6-186" fmla="*/ 23905 h 445146"/>
                  <a:gd name="connsiteX7-187" fmla="*/ 173922 w 535196"/>
                  <a:gd name="connsiteY7-188" fmla="*/ 0 h 44514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43" y="connsiteY7-44"/>
                  </a:cxn>
                </a:cxnLst>
                <a:rect l="l" t="t" r="r" b="b"/>
                <a:pathLst>
                  <a:path w="535196" h="445146">
                    <a:moveTo>
                      <a:pt x="173922" y="0"/>
                    </a:moveTo>
                    <a:cubicBezTo>
                      <a:pt x="153486" y="35568"/>
                      <a:pt x="115119" y="71135"/>
                      <a:pt x="94683" y="106703"/>
                    </a:cubicBezTo>
                    <a:lnTo>
                      <a:pt x="40358" y="196887"/>
                    </a:lnTo>
                    <a:lnTo>
                      <a:pt x="0" y="301308"/>
                    </a:lnTo>
                    <a:cubicBezTo>
                      <a:pt x="103055" y="391089"/>
                      <a:pt x="218063" y="433058"/>
                      <a:pt x="291236" y="445146"/>
                    </a:cubicBezTo>
                    <a:cubicBezTo>
                      <a:pt x="427151" y="385247"/>
                      <a:pt x="419628" y="361207"/>
                      <a:pt x="477848" y="313261"/>
                    </a:cubicBezTo>
                    <a:cubicBezTo>
                      <a:pt x="530831" y="190911"/>
                      <a:pt x="518072" y="116373"/>
                      <a:pt x="535196" y="23905"/>
                    </a:cubicBezTo>
                    <a:lnTo>
                      <a:pt x="173922" y="0"/>
                    </a:lnTo>
                    <a:close/>
                  </a:path>
                </a:pathLst>
              </a:custGeom>
              <a:solidFill>
                <a:srgbClr val="FEBF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2" name="任意多边形 401"/>
              <p:cNvSpPr/>
              <p:nvPr>
                <p:custDataLst>
                  <p:tags r:id="rId61"/>
                </p:custDataLst>
              </p:nvPr>
            </p:nvSpPr>
            <p:spPr>
              <a:xfrm>
                <a:off x="2940089" y="2322233"/>
                <a:ext cx="1275604" cy="1166684"/>
              </a:xfrm>
              <a:custGeom>
                <a:avLst/>
                <a:gdLst>
                  <a:gd name="connsiteX0" fmla="*/ 883578 w 1263721"/>
                  <a:gd name="connsiteY0" fmla="*/ 0 h 1181528"/>
                  <a:gd name="connsiteX1" fmla="*/ 0 w 1263721"/>
                  <a:gd name="connsiteY1" fmla="*/ 369870 h 1181528"/>
                  <a:gd name="connsiteX2" fmla="*/ 0 w 1263721"/>
                  <a:gd name="connsiteY2" fmla="*/ 1181528 h 1181528"/>
                  <a:gd name="connsiteX3" fmla="*/ 400692 w 1263721"/>
                  <a:gd name="connsiteY3" fmla="*/ 1181528 h 1181528"/>
                  <a:gd name="connsiteX4" fmla="*/ 544530 w 1263721"/>
                  <a:gd name="connsiteY4" fmla="*/ 770562 h 1181528"/>
                  <a:gd name="connsiteX5" fmla="*/ 1150706 w 1263721"/>
                  <a:gd name="connsiteY5" fmla="*/ 595901 h 1181528"/>
                  <a:gd name="connsiteX6" fmla="*/ 1263721 w 1263721"/>
                  <a:gd name="connsiteY6" fmla="*/ 195209 h 1181528"/>
                  <a:gd name="connsiteX7" fmla="*/ 883578 w 1263721"/>
                  <a:gd name="connsiteY7" fmla="*/ 0 h 1181528"/>
                  <a:gd name="connsiteX0-1" fmla="*/ 883578 w 1263721"/>
                  <a:gd name="connsiteY0-2" fmla="*/ 0 h 1181528"/>
                  <a:gd name="connsiteX1-3" fmla="*/ 143838 w 1263721"/>
                  <a:gd name="connsiteY1-4" fmla="*/ 297951 h 1181528"/>
                  <a:gd name="connsiteX2-5" fmla="*/ 0 w 1263721"/>
                  <a:gd name="connsiteY2-6" fmla="*/ 1181528 h 1181528"/>
                  <a:gd name="connsiteX3-7" fmla="*/ 400692 w 1263721"/>
                  <a:gd name="connsiteY3-8" fmla="*/ 1181528 h 1181528"/>
                  <a:gd name="connsiteX4-9" fmla="*/ 544530 w 1263721"/>
                  <a:gd name="connsiteY4-10" fmla="*/ 770562 h 1181528"/>
                  <a:gd name="connsiteX5-11" fmla="*/ 1150706 w 1263721"/>
                  <a:gd name="connsiteY5-12" fmla="*/ 595901 h 1181528"/>
                  <a:gd name="connsiteX6-13" fmla="*/ 1263721 w 1263721"/>
                  <a:gd name="connsiteY6-14" fmla="*/ 195209 h 1181528"/>
                  <a:gd name="connsiteX7-15" fmla="*/ 883578 w 1263721"/>
                  <a:gd name="connsiteY7-16" fmla="*/ 0 h 1181528"/>
                  <a:gd name="connsiteX0-17" fmla="*/ 883578 w 1263721"/>
                  <a:gd name="connsiteY0-18" fmla="*/ 0 h 1181528"/>
                  <a:gd name="connsiteX1-19" fmla="*/ 195209 w 1263721"/>
                  <a:gd name="connsiteY1-20" fmla="*/ 236307 h 1181528"/>
                  <a:gd name="connsiteX2-21" fmla="*/ 0 w 1263721"/>
                  <a:gd name="connsiteY2-22" fmla="*/ 1181528 h 1181528"/>
                  <a:gd name="connsiteX3-23" fmla="*/ 400692 w 1263721"/>
                  <a:gd name="connsiteY3-24" fmla="*/ 1181528 h 1181528"/>
                  <a:gd name="connsiteX4-25" fmla="*/ 544530 w 1263721"/>
                  <a:gd name="connsiteY4-26" fmla="*/ 770562 h 1181528"/>
                  <a:gd name="connsiteX5-27" fmla="*/ 1150706 w 1263721"/>
                  <a:gd name="connsiteY5-28" fmla="*/ 595901 h 1181528"/>
                  <a:gd name="connsiteX6-29" fmla="*/ 1263721 w 1263721"/>
                  <a:gd name="connsiteY6-30" fmla="*/ 195209 h 1181528"/>
                  <a:gd name="connsiteX7-31" fmla="*/ 883578 w 1263721"/>
                  <a:gd name="connsiteY7-32" fmla="*/ 0 h 1181528"/>
                  <a:gd name="connsiteX0-33" fmla="*/ 904126 w 1284269"/>
                  <a:gd name="connsiteY0-34" fmla="*/ 0 h 1181528"/>
                  <a:gd name="connsiteX1-35" fmla="*/ 215757 w 1284269"/>
                  <a:gd name="connsiteY1-36" fmla="*/ 236307 h 1181528"/>
                  <a:gd name="connsiteX2-37" fmla="*/ 0 w 1284269"/>
                  <a:gd name="connsiteY2-38" fmla="*/ 1058238 h 1181528"/>
                  <a:gd name="connsiteX3-39" fmla="*/ 421240 w 1284269"/>
                  <a:gd name="connsiteY3-40" fmla="*/ 1181528 h 1181528"/>
                  <a:gd name="connsiteX4-41" fmla="*/ 565078 w 1284269"/>
                  <a:gd name="connsiteY4-42" fmla="*/ 770562 h 1181528"/>
                  <a:gd name="connsiteX5-43" fmla="*/ 1171254 w 1284269"/>
                  <a:gd name="connsiteY5-44" fmla="*/ 595901 h 1181528"/>
                  <a:gd name="connsiteX6-45" fmla="*/ 1284269 w 1284269"/>
                  <a:gd name="connsiteY6-46" fmla="*/ 195209 h 1181528"/>
                  <a:gd name="connsiteX7-47" fmla="*/ 904126 w 1284269"/>
                  <a:gd name="connsiteY7-48" fmla="*/ 0 h 1181528"/>
                  <a:gd name="connsiteX0-49" fmla="*/ 904126 w 1284269"/>
                  <a:gd name="connsiteY0-50" fmla="*/ 0 h 1181528"/>
                  <a:gd name="connsiteX1-51" fmla="*/ 215757 w 1284269"/>
                  <a:gd name="connsiteY1-52" fmla="*/ 236307 h 1181528"/>
                  <a:gd name="connsiteX2-53" fmla="*/ 0 w 1284269"/>
                  <a:gd name="connsiteY2-54" fmla="*/ 1058238 h 1181528"/>
                  <a:gd name="connsiteX3-55" fmla="*/ 421240 w 1284269"/>
                  <a:gd name="connsiteY3-56" fmla="*/ 1181528 h 1181528"/>
                  <a:gd name="connsiteX4-57" fmla="*/ 565078 w 1284269"/>
                  <a:gd name="connsiteY4-58" fmla="*/ 770562 h 1181528"/>
                  <a:gd name="connsiteX5-59" fmla="*/ 1171254 w 1284269"/>
                  <a:gd name="connsiteY5-60" fmla="*/ 595901 h 1181528"/>
                  <a:gd name="connsiteX6-61" fmla="*/ 1284269 w 1284269"/>
                  <a:gd name="connsiteY6-62" fmla="*/ 195209 h 1181528"/>
                  <a:gd name="connsiteX7-63" fmla="*/ 904126 w 1284269"/>
                  <a:gd name="connsiteY7-64" fmla="*/ 0 h 1181528"/>
                  <a:gd name="connsiteX0-65" fmla="*/ 838385 w 1284269"/>
                  <a:gd name="connsiteY0-66" fmla="*/ 0 h 1157622"/>
                  <a:gd name="connsiteX1-67" fmla="*/ 215757 w 1284269"/>
                  <a:gd name="connsiteY1-68" fmla="*/ 212401 h 1157622"/>
                  <a:gd name="connsiteX2-69" fmla="*/ 0 w 1284269"/>
                  <a:gd name="connsiteY2-70" fmla="*/ 1034332 h 1157622"/>
                  <a:gd name="connsiteX3-71" fmla="*/ 421240 w 1284269"/>
                  <a:gd name="connsiteY3-72" fmla="*/ 1157622 h 1157622"/>
                  <a:gd name="connsiteX4-73" fmla="*/ 565078 w 1284269"/>
                  <a:gd name="connsiteY4-74" fmla="*/ 746656 h 1157622"/>
                  <a:gd name="connsiteX5-75" fmla="*/ 1171254 w 1284269"/>
                  <a:gd name="connsiteY5-76" fmla="*/ 571995 h 1157622"/>
                  <a:gd name="connsiteX6-77" fmla="*/ 1284269 w 1284269"/>
                  <a:gd name="connsiteY6-78" fmla="*/ 171303 h 1157622"/>
                  <a:gd name="connsiteX7-79" fmla="*/ 838385 w 1284269"/>
                  <a:gd name="connsiteY7-80" fmla="*/ 0 h 1157622"/>
                  <a:gd name="connsiteX0-81" fmla="*/ 838385 w 1278292"/>
                  <a:gd name="connsiteY0-82" fmla="*/ 0 h 1157622"/>
                  <a:gd name="connsiteX1-83" fmla="*/ 215757 w 1278292"/>
                  <a:gd name="connsiteY1-84" fmla="*/ 212401 h 1157622"/>
                  <a:gd name="connsiteX2-85" fmla="*/ 0 w 1278292"/>
                  <a:gd name="connsiteY2-86" fmla="*/ 1034332 h 1157622"/>
                  <a:gd name="connsiteX3-87" fmla="*/ 421240 w 1278292"/>
                  <a:gd name="connsiteY3-88" fmla="*/ 1157622 h 1157622"/>
                  <a:gd name="connsiteX4-89" fmla="*/ 565078 w 1278292"/>
                  <a:gd name="connsiteY4-90" fmla="*/ 746656 h 1157622"/>
                  <a:gd name="connsiteX5-91" fmla="*/ 1171254 w 1278292"/>
                  <a:gd name="connsiteY5-92" fmla="*/ 571995 h 1157622"/>
                  <a:gd name="connsiteX6-93" fmla="*/ 1278292 w 1278292"/>
                  <a:gd name="connsiteY6-94" fmla="*/ 207162 h 1157622"/>
                  <a:gd name="connsiteX7-95" fmla="*/ 838385 w 1278292"/>
                  <a:gd name="connsiteY7-96" fmla="*/ 0 h 1157622"/>
                  <a:gd name="connsiteX0-97" fmla="*/ 838385 w 1278292"/>
                  <a:gd name="connsiteY0-98" fmla="*/ 0 h 1157622"/>
                  <a:gd name="connsiteX1-99" fmla="*/ 215757 w 1278292"/>
                  <a:gd name="connsiteY1-100" fmla="*/ 212401 h 1157622"/>
                  <a:gd name="connsiteX2-101" fmla="*/ 0 w 1278292"/>
                  <a:gd name="connsiteY2-102" fmla="*/ 1034332 h 1157622"/>
                  <a:gd name="connsiteX3-103" fmla="*/ 421240 w 1278292"/>
                  <a:gd name="connsiteY3-104" fmla="*/ 1157622 h 1157622"/>
                  <a:gd name="connsiteX4-105" fmla="*/ 565078 w 1278292"/>
                  <a:gd name="connsiteY4-106" fmla="*/ 746656 h 1157622"/>
                  <a:gd name="connsiteX5-107" fmla="*/ 1171254 w 1278292"/>
                  <a:gd name="connsiteY5-108" fmla="*/ 571995 h 1157622"/>
                  <a:gd name="connsiteX6-109" fmla="*/ 1278292 w 1278292"/>
                  <a:gd name="connsiteY6-110" fmla="*/ 207162 h 1157622"/>
                  <a:gd name="connsiteX7-111" fmla="*/ 838385 w 1278292"/>
                  <a:gd name="connsiteY7-112" fmla="*/ 0 h 1157622"/>
                  <a:gd name="connsiteX0-113" fmla="*/ 838385 w 1278292"/>
                  <a:gd name="connsiteY0-114" fmla="*/ 2022 h 1159644"/>
                  <a:gd name="connsiteX1-115" fmla="*/ 215757 w 1278292"/>
                  <a:gd name="connsiteY1-116" fmla="*/ 214423 h 1159644"/>
                  <a:gd name="connsiteX2-117" fmla="*/ 0 w 1278292"/>
                  <a:gd name="connsiteY2-118" fmla="*/ 1036354 h 1159644"/>
                  <a:gd name="connsiteX3-119" fmla="*/ 421240 w 1278292"/>
                  <a:gd name="connsiteY3-120" fmla="*/ 1159644 h 1159644"/>
                  <a:gd name="connsiteX4-121" fmla="*/ 565078 w 1278292"/>
                  <a:gd name="connsiteY4-122" fmla="*/ 748678 h 1159644"/>
                  <a:gd name="connsiteX5-123" fmla="*/ 1171254 w 1278292"/>
                  <a:gd name="connsiteY5-124" fmla="*/ 574017 h 1159644"/>
                  <a:gd name="connsiteX6-125" fmla="*/ 1278292 w 1278292"/>
                  <a:gd name="connsiteY6-126" fmla="*/ 209184 h 1159644"/>
                  <a:gd name="connsiteX7-127" fmla="*/ 838385 w 1278292"/>
                  <a:gd name="connsiteY7-128" fmla="*/ 2022 h 1159644"/>
                  <a:gd name="connsiteX0-129" fmla="*/ 838385 w 1278292"/>
                  <a:gd name="connsiteY0-130" fmla="*/ 2022 h 1159644"/>
                  <a:gd name="connsiteX1-131" fmla="*/ 215757 w 1278292"/>
                  <a:gd name="connsiteY1-132" fmla="*/ 214423 h 1159644"/>
                  <a:gd name="connsiteX2-133" fmla="*/ 0 w 1278292"/>
                  <a:gd name="connsiteY2-134" fmla="*/ 1036354 h 1159644"/>
                  <a:gd name="connsiteX3-135" fmla="*/ 421240 w 1278292"/>
                  <a:gd name="connsiteY3-136" fmla="*/ 1159644 h 1159644"/>
                  <a:gd name="connsiteX4-137" fmla="*/ 565078 w 1278292"/>
                  <a:gd name="connsiteY4-138" fmla="*/ 748678 h 1159644"/>
                  <a:gd name="connsiteX5-139" fmla="*/ 1171254 w 1278292"/>
                  <a:gd name="connsiteY5-140" fmla="*/ 574017 h 1159644"/>
                  <a:gd name="connsiteX6-141" fmla="*/ 1278292 w 1278292"/>
                  <a:gd name="connsiteY6-142" fmla="*/ 209184 h 1159644"/>
                  <a:gd name="connsiteX7-143" fmla="*/ 838385 w 1278292"/>
                  <a:gd name="connsiteY7-144" fmla="*/ 2022 h 1159644"/>
                  <a:gd name="connsiteX0-145" fmla="*/ 838385 w 1286887"/>
                  <a:gd name="connsiteY0-146" fmla="*/ 2022 h 1159644"/>
                  <a:gd name="connsiteX1-147" fmla="*/ 215757 w 1286887"/>
                  <a:gd name="connsiteY1-148" fmla="*/ 214423 h 1159644"/>
                  <a:gd name="connsiteX2-149" fmla="*/ 0 w 1286887"/>
                  <a:gd name="connsiteY2-150" fmla="*/ 1036354 h 1159644"/>
                  <a:gd name="connsiteX3-151" fmla="*/ 421240 w 1286887"/>
                  <a:gd name="connsiteY3-152" fmla="*/ 1159644 h 1159644"/>
                  <a:gd name="connsiteX4-153" fmla="*/ 565078 w 1286887"/>
                  <a:gd name="connsiteY4-154" fmla="*/ 748678 h 1159644"/>
                  <a:gd name="connsiteX5-155" fmla="*/ 1171254 w 1286887"/>
                  <a:gd name="connsiteY5-156" fmla="*/ 574017 h 1159644"/>
                  <a:gd name="connsiteX6-157" fmla="*/ 1278292 w 1286887"/>
                  <a:gd name="connsiteY6-158" fmla="*/ 209184 h 1159644"/>
                  <a:gd name="connsiteX7-159" fmla="*/ 838385 w 1286887"/>
                  <a:gd name="connsiteY7-160" fmla="*/ 2022 h 1159644"/>
                  <a:gd name="connsiteX0-161" fmla="*/ 838385 w 1286887"/>
                  <a:gd name="connsiteY0-162" fmla="*/ 2022 h 1159644"/>
                  <a:gd name="connsiteX1-163" fmla="*/ 215757 w 1286887"/>
                  <a:gd name="connsiteY1-164" fmla="*/ 214423 h 1159644"/>
                  <a:gd name="connsiteX2-165" fmla="*/ 0 w 1286887"/>
                  <a:gd name="connsiteY2-166" fmla="*/ 1036354 h 1159644"/>
                  <a:gd name="connsiteX3-167" fmla="*/ 421240 w 1286887"/>
                  <a:gd name="connsiteY3-168" fmla="*/ 1159644 h 1159644"/>
                  <a:gd name="connsiteX4-169" fmla="*/ 565078 w 1286887"/>
                  <a:gd name="connsiteY4-170" fmla="*/ 736725 h 1159644"/>
                  <a:gd name="connsiteX5-171" fmla="*/ 1171254 w 1286887"/>
                  <a:gd name="connsiteY5-172" fmla="*/ 574017 h 1159644"/>
                  <a:gd name="connsiteX6-173" fmla="*/ 1278292 w 1286887"/>
                  <a:gd name="connsiteY6-174" fmla="*/ 209184 h 1159644"/>
                  <a:gd name="connsiteX7-175" fmla="*/ 838385 w 1286887"/>
                  <a:gd name="connsiteY7-176" fmla="*/ 2022 h 1159644"/>
                  <a:gd name="connsiteX0-177" fmla="*/ 838385 w 1286887"/>
                  <a:gd name="connsiteY0-178" fmla="*/ 2022 h 1159644"/>
                  <a:gd name="connsiteX1-179" fmla="*/ 161969 w 1286887"/>
                  <a:gd name="connsiteY1-180" fmla="*/ 327976 h 1159644"/>
                  <a:gd name="connsiteX2-181" fmla="*/ 0 w 1286887"/>
                  <a:gd name="connsiteY2-182" fmla="*/ 1036354 h 1159644"/>
                  <a:gd name="connsiteX3-183" fmla="*/ 421240 w 1286887"/>
                  <a:gd name="connsiteY3-184" fmla="*/ 1159644 h 1159644"/>
                  <a:gd name="connsiteX4-185" fmla="*/ 565078 w 1286887"/>
                  <a:gd name="connsiteY4-186" fmla="*/ 736725 h 1159644"/>
                  <a:gd name="connsiteX5-187" fmla="*/ 1171254 w 1286887"/>
                  <a:gd name="connsiteY5-188" fmla="*/ 574017 h 1159644"/>
                  <a:gd name="connsiteX6-189" fmla="*/ 1278292 w 1286887"/>
                  <a:gd name="connsiteY6-190" fmla="*/ 209184 h 1159644"/>
                  <a:gd name="connsiteX7-191" fmla="*/ 838385 w 1286887"/>
                  <a:gd name="connsiteY7-192" fmla="*/ 2022 h 1159644"/>
                  <a:gd name="connsiteX0-193" fmla="*/ 838385 w 1286887"/>
                  <a:gd name="connsiteY0-194" fmla="*/ 2022 h 1159644"/>
                  <a:gd name="connsiteX1-195" fmla="*/ 161969 w 1286887"/>
                  <a:gd name="connsiteY1-196" fmla="*/ 327976 h 1159644"/>
                  <a:gd name="connsiteX2-197" fmla="*/ 0 w 1286887"/>
                  <a:gd name="connsiteY2-198" fmla="*/ 1036354 h 1159644"/>
                  <a:gd name="connsiteX3-199" fmla="*/ 421240 w 1286887"/>
                  <a:gd name="connsiteY3-200" fmla="*/ 1159644 h 1159644"/>
                  <a:gd name="connsiteX4-201" fmla="*/ 565078 w 1286887"/>
                  <a:gd name="connsiteY4-202" fmla="*/ 736725 h 1159644"/>
                  <a:gd name="connsiteX5-203" fmla="*/ 1171254 w 1286887"/>
                  <a:gd name="connsiteY5-204" fmla="*/ 574017 h 1159644"/>
                  <a:gd name="connsiteX6-205" fmla="*/ 1278292 w 1286887"/>
                  <a:gd name="connsiteY6-206" fmla="*/ 209184 h 1159644"/>
                  <a:gd name="connsiteX7-207" fmla="*/ 838385 w 1286887"/>
                  <a:gd name="connsiteY7-208" fmla="*/ 2022 h 1159644"/>
                  <a:gd name="connsiteX0-209" fmla="*/ 838385 w 1286887"/>
                  <a:gd name="connsiteY0-210" fmla="*/ 2022 h 1159644"/>
                  <a:gd name="connsiteX1-211" fmla="*/ 161969 w 1286887"/>
                  <a:gd name="connsiteY1-212" fmla="*/ 327976 h 1159644"/>
                  <a:gd name="connsiteX2-213" fmla="*/ 0 w 1286887"/>
                  <a:gd name="connsiteY2-214" fmla="*/ 1036354 h 1159644"/>
                  <a:gd name="connsiteX3-215" fmla="*/ 421240 w 1286887"/>
                  <a:gd name="connsiteY3-216" fmla="*/ 1159644 h 1159644"/>
                  <a:gd name="connsiteX4-217" fmla="*/ 565078 w 1286887"/>
                  <a:gd name="connsiteY4-218" fmla="*/ 736725 h 1159644"/>
                  <a:gd name="connsiteX5-219" fmla="*/ 1171254 w 1286887"/>
                  <a:gd name="connsiteY5-220" fmla="*/ 574017 h 1159644"/>
                  <a:gd name="connsiteX6-221" fmla="*/ 1278292 w 1286887"/>
                  <a:gd name="connsiteY6-222" fmla="*/ 209184 h 1159644"/>
                  <a:gd name="connsiteX7-223" fmla="*/ 838385 w 1286887"/>
                  <a:gd name="connsiteY7-224" fmla="*/ 2022 h 1159644"/>
                  <a:gd name="connsiteX0-225" fmla="*/ 838385 w 1286887"/>
                  <a:gd name="connsiteY0-226" fmla="*/ 2022 h 1159644"/>
                  <a:gd name="connsiteX1-227" fmla="*/ 114157 w 1286887"/>
                  <a:gd name="connsiteY1-228" fmla="*/ 369812 h 1159644"/>
                  <a:gd name="connsiteX2-229" fmla="*/ 0 w 1286887"/>
                  <a:gd name="connsiteY2-230" fmla="*/ 1036354 h 1159644"/>
                  <a:gd name="connsiteX3-231" fmla="*/ 421240 w 1286887"/>
                  <a:gd name="connsiteY3-232" fmla="*/ 1159644 h 1159644"/>
                  <a:gd name="connsiteX4-233" fmla="*/ 565078 w 1286887"/>
                  <a:gd name="connsiteY4-234" fmla="*/ 736725 h 1159644"/>
                  <a:gd name="connsiteX5-235" fmla="*/ 1171254 w 1286887"/>
                  <a:gd name="connsiteY5-236" fmla="*/ 574017 h 1159644"/>
                  <a:gd name="connsiteX6-237" fmla="*/ 1278292 w 1286887"/>
                  <a:gd name="connsiteY6-238" fmla="*/ 209184 h 1159644"/>
                  <a:gd name="connsiteX7-239" fmla="*/ 838385 w 1286887"/>
                  <a:gd name="connsiteY7-240" fmla="*/ 2022 h 1159644"/>
                  <a:gd name="connsiteX0-241" fmla="*/ 838385 w 1286887"/>
                  <a:gd name="connsiteY0-242" fmla="*/ 2022 h 1159644"/>
                  <a:gd name="connsiteX1-243" fmla="*/ 114157 w 1286887"/>
                  <a:gd name="connsiteY1-244" fmla="*/ 369812 h 1159644"/>
                  <a:gd name="connsiteX2-245" fmla="*/ 0 w 1286887"/>
                  <a:gd name="connsiteY2-246" fmla="*/ 1030377 h 1159644"/>
                  <a:gd name="connsiteX3-247" fmla="*/ 421240 w 1286887"/>
                  <a:gd name="connsiteY3-248" fmla="*/ 1159644 h 1159644"/>
                  <a:gd name="connsiteX4-249" fmla="*/ 565078 w 1286887"/>
                  <a:gd name="connsiteY4-250" fmla="*/ 736725 h 1159644"/>
                  <a:gd name="connsiteX5-251" fmla="*/ 1171254 w 1286887"/>
                  <a:gd name="connsiteY5-252" fmla="*/ 574017 h 1159644"/>
                  <a:gd name="connsiteX6-253" fmla="*/ 1278292 w 1286887"/>
                  <a:gd name="connsiteY6-254" fmla="*/ 209184 h 1159644"/>
                  <a:gd name="connsiteX7-255" fmla="*/ 838385 w 1286887"/>
                  <a:gd name="connsiteY7-256" fmla="*/ 2022 h 1159644"/>
                  <a:gd name="connsiteX0-257" fmla="*/ 838385 w 1286887"/>
                  <a:gd name="connsiteY0-258" fmla="*/ 2022 h 1159644"/>
                  <a:gd name="connsiteX1-259" fmla="*/ 114157 w 1286887"/>
                  <a:gd name="connsiteY1-260" fmla="*/ 369812 h 1159644"/>
                  <a:gd name="connsiteX2-261" fmla="*/ 0 w 1286887"/>
                  <a:gd name="connsiteY2-262" fmla="*/ 1030377 h 1159644"/>
                  <a:gd name="connsiteX3-263" fmla="*/ 421240 w 1286887"/>
                  <a:gd name="connsiteY3-264" fmla="*/ 1159644 h 1159644"/>
                  <a:gd name="connsiteX4-265" fmla="*/ 565078 w 1286887"/>
                  <a:gd name="connsiteY4-266" fmla="*/ 736725 h 1159644"/>
                  <a:gd name="connsiteX5-267" fmla="*/ 1171254 w 1286887"/>
                  <a:gd name="connsiteY5-268" fmla="*/ 574017 h 1159644"/>
                  <a:gd name="connsiteX6-269" fmla="*/ 1278292 w 1286887"/>
                  <a:gd name="connsiteY6-270" fmla="*/ 209184 h 1159644"/>
                  <a:gd name="connsiteX7-271" fmla="*/ 838385 w 1286887"/>
                  <a:gd name="connsiteY7-272" fmla="*/ 2022 h 1159644"/>
                  <a:gd name="connsiteX0-273" fmla="*/ 838385 w 1286887"/>
                  <a:gd name="connsiteY0-274" fmla="*/ 2022 h 1159644"/>
                  <a:gd name="connsiteX1-275" fmla="*/ 114157 w 1286887"/>
                  <a:gd name="connsiteY1-276" fmla="*/ 369812 h 1159644"/>
                  <a:gd name="connsiteX2-277" fmla="*/ 0 w 1286887"/>
                  <a:gd name="connsiteY2-278" fmla="*/ 1030377 h 1159644"/>
                  <a:gd name="connsiteX3-279" fmla="*/ 421240 w 1286887"/>
                  <a:gd name="connsiteY3-280" fmla="*/ 1159644 h 1159644"/>
                  <a:gd name="connsiteX4-281" fmla="*/ 547149 w 1286887"/>
                  <a:gd name="connsiteY4-282" fmla="*/ 766608 h 1159644"/>
                  <a:gd name="connsiteX5-283" fmla="*/ 1171254 w 1286887"/>
                  <a:gd name="connsiteY5-284" fmla="*/ 574017 h 1159644"/>
                  <a:gd name="connsiteX6-285" fmla="*/ 1278292 w 1286887"/>
                  <a:gd name="connsiteY6-286" fmla="*/ 209184 h 1159644"/>
                  <a:gd name="connsiteX7-287" fmla="*/ 838385 w 1286887"/>
                  <a:gd name="connsiteY7-288" fmla="*/ 2022 h 1159644"/>
                  <a:gd name="connsiteX0-289" fmla="*/ 790573 w 1286887"/>
                  <a:gd name="connsiteY0-290" fmla="*/ 2022 h 1159644"/>
                  <a:gd name="connsiteX1-291" fmla="*/ 114157 w 1286887"/>
                  <a:gd name="connsiteY1-292" fmla="*/ 369812 h 1159644"/>
                  <a:gd name="connsiteX2-293" fmla="*/ 0 w 1286887"/>
                  <a:gd name="connsiteY2-294" fmla="*/ 1030377 h 1159644"/>
                  <a:gd name="connsiteX3-295" fmla="*/ 421240 w 1286887"/>
                  <a:gd name="connsiteY3-296" fmla="*/ 1159644 h 1159644"/>
                  <a:gd name="connsiteX4-297" fmla="*/ 547149 w 1286887"/>
                  <a:gd name="connsiteY4-298" fmla="*/ 766608 h 1159644"/>
                  <a:gd name="connsiteX5-299" fmla="*/ 1171254 w 1286887"/>
                  <a:gd name="connsiteY5-300" fmla="*/ 574017 h 1159644"/>
                  <a:gd name="connsiteX6-301" fmla="*/ 1278292 w 1286887"/>
                  <a:gd name="connsiteY6-302" fmla="*/ 209184 h 1159644"/>
                  <a:gd name="connsiteX7-303" fmla="*/ 790573 w 1286887"/>
                  <a:gd name="connsiteY7-304" fmla="*/ 2022 h 1159644"/>
                  <a:gd name="connsiteX0-305" fmla="*/ 790573 w 1286887"/>
                  <a:gd name="connsiteY0-306" fmla="*/ 2022 h 1159644"/>
                  <a:gd name="connsiteX1-307" fmla="*/ 114157 w 1286887"/>
                  <a:gd name="connsiteY1-308" fmla="*/ 399695 h 1159644"/>
                  <a:gd name="connsiteX2-309" fmla="*/ 0 w 1286887"/>
                  <a:gd name="connsiteY2-310" fmla="*/ 1030377 h 1159644"/>
                  <a:gd name="connsiteX3-311" fmla="*/ 421240 w 1286887"/>
                  <a:gd name="connsiteY3-312" fmla="*/ 1159644 h 1159644"/>
                  <a:gd name="connsiteX4-313" fmla="*/ 547149 w 1286887"/>
                  <a:gd name="connsiteY4-314" fmla="*/ 766608 h 1159644"/>
                  <a:gd name="connsiteX5-315" fmla="*/ 1171254 w 1286887"/>
                  <a:gd name="connsiteY5-316" fmla="*/ 574017 h 1159644"/>
                  <a:gd name="connsiteX6-317" fmla="*/ 1278292 w 1286887"/>
                  <a:gd name="connsiteY6-318" fmla="*/ 209184 h 1159644"/>
                  <a:gd name="connsiteX7-319" fmla="*/ 790573 w 1286887"/>
                  <a:gd name="connsiteY7-320" fmla="*/ 2022 h 1159644"/>
                  <a:gd name="connsiteX0-321" fmla="*/ 778620 w 1274934"/>
                  <a:gd name="connsiteY0-322" fmla="*/ 2022 h 1159644"/>
                  <a:gd name="connsiteX1-323" fmla="*/ 102204 w 1274934"/>
                  <a:gd name="connsiteY1-324" fmla="*/ 399695 h 1159644"/>
                  <a:gd name="connsiteX2-325" fmla="*/ 0 w 1274934"/>
                  <a:gd name="connsiteY2-326" fmla="*/ 1060259 h 1159644"/>
                  <a:gd name="connsiteX3-327" fmla="*/ 409287 w 1274934"/>
                  <a:gd name="connsiteY3-328" fmla="*/ 1159644 h 1159644"/>
                  <a:gd name="connsiteX4-329" fmla="*/ 535196 w 1274934"/>
                  <a:gd name="connsiteY4-330" fmla="*/ 766608 h 1159644"/>
                  <a:gd name="connsiteX5-331" fmla="*/ 1159301 w 1274934"/>
                  <a:gd name="connsiteY5-332" fmla="*/ 574017 h 1159644"/>
                  <a:gd name="connsiteX6-333" fmla="*/ 1266339 w 1274934"/>
                  <a:gd name="connsiteY6-334" fmla="*/ 209184 h 1159644"/>
                  <a:gd name="connsiteX7-335" fmla="*/ 778620 w 1274934"/>
                  <a:gd name="connsiteY7-336" fmla="*/ 2022 h 1159644"/>
                  <a:gd name="connsiteX0-337" fmla="*/ 778620 w 1274934"/>
                  <a:gd name="connsiteY0-338" fmla="*/ 2022 h 1165621"/>
                  <a:gd name="connsiteX1-339" fmla="*/ 102204 w 1274934"/>
                  <a:gd name="connsiteY1-340" fmla="*/ 399695 h 1165621"/>
                  <a:gd name="connsiteX2-341" fmla="*/ 0 w 1274934"/>
                  <a:gd name="connsiteY2-342" fmla="*/ 1060259 h 1165621"/>
                  <a:gd name="connsiteX3-343" fmla="*/ 409287 w 1274934"/>
                  <a:gd name="connsiteY3-344" fmla="*/ 1165621 h 1165621"/>
                  <a:gd name="connsiteX4-345" fmla="*/ 535196 w 1274934"/>
                  <a:gd name="connsiteY4-346" fmla="*/ 766608 h 1165621"/>
                  <a:gd name="connsiteX5-347" fmla="*/ 1159301 w 1274934"/>
                  <a:gd name="connsiteY5-348" fmla="*/ 574017 h 1165621"/>
                  <a:gd name="connsiteX6-349" fmla="*/ 1266339 w 1274934"/>
                  <a:gd name="connsiteY6-350" fmla="*/ 209184 h 1165621"/>
                  <a:gd name="connsiteX7-351" fmla="*/ 778620 w 1274934"/>
                  <a:gd name="connsiteY7-352" fmla="*/ 2022 h 1165621"/>
                  <a:gd name="connsiteX0-353" fmla="*/ 778620 w 1274934"/>
                  <a:gd name="connsiteY0-354" fmla="*/ 3085 h 1166684"/>
                  <a:gd name="connsiteX1-355" fmla="*/ 102204 w 1274934"/>
                  <a:gd name="connsiteY1-356" fmla="*/ 400758 h 1166684"/>
                  <a:gd name="connsiteX2-357" fmla="*/ 0 w 1274934"/>
                  <a:gd name="connsiteY2-358" fmla="*/ 1061322 h 1166684"/>
                  <a:gd name="connsiteX3-359" fmla="*/ 409287 w 1274934"/>
                  <a:gd name="connsiteY3-360" fmla="*/ 1166684 h 1166684"/>
                  <a:gd name="connsiteX4-361" fmla="*/ 535196 w 1274934"/>
                  <a:gd name="connsiteY4-362" fmla="*/ 767671 h 1166684"/>
                  <a:gd name="connsiteX5-363" fmla="*/ 1159301 w 1274934"/>
                  <a:gd name="connsiteY5-364" fmla="*/ 575080 h 1166684"/>
                  <a:gd name="connsiteX6-365" fmla="*/ 1266339 w 1274934"/>
                  <a:gd name="connsiteY6-366" fmla="*/ 210247 h 1166684"/>
                  <a:gd name="connsiteX7-367" fmla="*/ 778620 w 1274934"/>
                  <a:gd name="connsiteY7-368" fmla="*/ 3085 h 1166684"/>
                  <a:gd name="connsiteX0-369" fmla="*/ 778620 w 1282458"/>
                  <a:gd name="connsiteY0-370" fmla="*/ 3085 h 1166684"/>
                  <a:gd name="connsiteX1-371" fmla="*/ 102204 w 1282458"/>
                  <a:gd name="connsiteY1-372" fmla="*/ 400758 h 1166684"/>
                  <a:gd name="connsiteX2-373" fmla="*/ 0 w 1282458"/>
                  <a:gd name="connsiteY2-374" fmla="*/ 1061322 h 1166684"/>
                  <a:gd name="connsiteX3-375" fmla="*/ 409287 w 1282458"/>
                  <a:gd name="connsiteY3-376" fmla="*/ 1166684 h 1166684"/>
                  <a:gd name="connsiteX4-377" fmla="*/ 535196 w 1282458"/>
                  <a:gd name="connsiteY4-378" fmla="*/ 767671 h 1166684"/>
                  <a:gd name="connsiteX5-379" fmla="*/ 1159301 w 1282458"/>
                  <a:gd name="connsiteY5-380" fmla="*/ 575080 h 1166684"/>
                  <a:gd name="connsiteX6-381" fmla="*/ 1266339 w 1282458"/>
                  <a:gd name="connsiteY6-382" fmla="*/ 210247 h 1166684"/>
                  <a:gd name="connsiteX7-383" fmla="*/ 778620 w 1282458"/>
                  <a:gd name="connsiteY7-384" fmla="*/ 3085 h 1166684"/>
                  <a:gd name="connsiteX0-385" fmla="*/ 778620 w 1285438"/>
                  <a:gd name="connsiteY0-386" fmla="*/ 3085 h 1166684"/>
                  <a:gd name="connsiteX1-387" fmla="*/ 102204 w 1285438"/>
                  <a:gd name="connsiteY1-388" fmla="*/ 400758 h 1166684"/>
                  <a:gd name="connsiteX2-389" fmla="*/ 0 w 1285438"/>
                  <a:gd name="connsiteY2-390" fmla="*/ 1061322 h 1166684"/>
                  <a:gd name="connsiteX3-391" fmla="*/ 409287 w 1285438"/>
                  <a:gd name="connsiteY3-392" fmla="*/ 1166684 h 1166684"/>
                  <a:gd name="connsiteX4-393" fmla="*/ 535196 w 1285438"/>
                  <a:gd name="connsiteY4-394" fmla="*/ 767671 h 1166684"/>
                  <a:gd name="connsiteX5-395" fmla="*/ 1159301 w 1285438"/>
                  <a:gd name="connsiteY5-396" fmla="*/ 575080 h 1166684"/>
                  <a:gd name="connsiteX6-397" fmla="*/ 1266339 w 1285438"/>
                  <a:gd name="connsiteY6-398" fmla="*/ 210247 h 1166684"/>
                  <a:gd name="connsiteX7-399" fmla="*/ 778620 w 1285438"/>
                  <a:gd name="connsiteY7-400" fmla="*/ 3085 h 1166684"/>
                  <a:gd name="connsiteX0-401" fmla="*/ 778620 w 1275604"/>
                  <a:gd name="connsiteY0-402" fmla="*/ 3085 h 1166684"/>
                  <a:gd name="connsiteX1-403" fmla="*/ 102204 w 1275604"/>
                  <a:gd name="connsiteY1-404" fmla="*/ 400758 h 1166684"/>
                  <a:gd name="connsiteX2-405" fmla="*/ 0 w 1275604"/>
                  <a:gd name="connsiteY2-406" fmla="*/ 1061322 h 1166684"/>
                  <a:gd name="connsiteX3-407" fmla="*/ 409287 w 1275604"/>
                  <a:gd name="connsiteY3-408" fmla="*/ 1166684 h 1166684"/>
                  <a:gd name="connsiteX4-409" fmla="*/ 535196 w 1275604"/>
                  <a:gd name="connsiteY4-410" fmla="*/ 767671 h 1166684"/>
                  <a:gd name="connsiteX5-411" fmla="*/ 1075631 w 1275604"/>
                  <a:gd name="connsiteY5-412" fmla="*/ 598986 h 1166684"/>
                  <a:gd name="connsiteX6-413" fmla="*/ 1266339 w 1275604"/>
                  <a:gd name="connsiteY6-414" fmla="*/ 210247 h 1166684"/>
                  <a:gd name="connsiteX7-415" fmla="*/ 778620 w 1275604"/>
                  <a:gd name="connsiteY7-416" fmla="*/ 3085 h 1166684"/>
                  <a:gd name="connsiteX0-417" fmla="*/ 778620 w 1275604"/>
                  <a:gd name="connsiteY0-418" fmla="*/ 3085 h 1166684"/>
                  <a:gd name="connsiteX1-419" fmla="*/ 102204 w 1275604"/>
                  <a:gd name="connsiteY1-420" fmla="*/ 400758 h 1166684"/>
                  <a:gd name="connsiteX2-421" fmla="*/ 0 w 1275604"/>
                  <a:gd name="connsiteY2-422" fmla="*/ 1061322 h 1166684"/>
                  <a:gd name="connsiteX3-423" fmla="*/ 409287 w 1275604"/>
                  <a:gd name="connsiteY3-424" fmla="*/ 1166684 h 1166684"/>
                  <a:gd name="connsiteX4-425" fmla="*/ 535196 w 1275604"/>
                  <a:gd name="connsiteY4-426" fmla="*/ 767671 h 1166684"/>
                  <a:gd name="connsiteX5-427" fmla="*/ 1075631 w 1275604"/>
                  <a:gd name="connsiteY5-428" fmla="*/ 598986 h 1166684"/>
                  <a:gd name="connsiteX6-429" fmla="*/ 1266339 w 1275604"/>
                  <a:gd name="connsiteY6-430" fmla="*/ 210247 h 1166684"/>
                  <a:gd name="connsiteX7-431" fmla="*/ 778620 w 1275604"/>
                  <a:gd name="connsiteY7-432" fmla="*/ 3085 h 1166684"/>
                  <a:gd name="connsiteX0-433" fmla="*/ 778620 w 1275604"/>
                  <a:gd name="connsiteY0-434" fmla="*/ 3085 h 1166684"/>
                  <a:gd name="connsiteX1-435" fmla="*/ 102204 w 1275604"/>
                  <a:gd name="connsiteY1-436" fmla="*/ 400758 h 1166684"/>
                  <a:gd name="connsiteX2-437" fmla="*/ 0 w 1275604"/>
                  <a:gd name="connsiteY2-438" fmla="*/ 1061322 h 1166684"/>
                  <a:gd name="connsiteX3-439" fmla="*/ 409287 w 1275604"/>
                  <a:gd name="connsiteY3-440" fmla="*/ 1166684 h 1166684"/>
                  <a:gd name="connsiteX4-441" fmla="*/ 535196 w 1275604"/>
                  <a:gd name="connsiteY4-442" fmla="*/ 767671 h 1166684"/>
                  <a:gd name="connsiteX5-443" fmla="*/ 1075631 w 1275604"/>
                  <a:gd name="connsiteY5-444" fmla="*/ 598986 h 1166684"/>
                  <a:gd name="connsiteX6-445" fmla="*/ 1266339 w 1275604"/>
                  <a:gd name="connsiteY6-446" fmla="*/ 210247 h 1166684"/>
                  <a:gd name="connsiteX7-447" fmla="*/ 778620 w 1275604"/>
                  <a:gd name="connsiteY7-448" fmla="*/ 3085 h 1166684"/>
                  <a:gd name="connsiteX0-449" fmla="*/ 778620 w 1275604"/>
                  <a:gd name="connsiteY0-450" fmla="*/ 3085 h 1166684"/>
                  <a:gd name="connsiteX1-451" fmla="*/ 132086 w 1275604"/>
                  <a:gd name="connsiteY1-452" fmla="*/ 400758 h 1166684"/>
                  <a:gd name="connsiteX2-453" fmla="*/ 0 w 1275604"/>
                  <a:gd name="connsiteY2-454" fmla="*/ 1061322 h 1166684"/>
                  <a:gd name="connsiteX3-455" fmla="*/ 409287 w 1275604"/>
                  <a:gd name="connsiteY3-456" fmla="*/ 1166684 h 1166684"/>
                  <a:gd name="connsiteX4-457" fmla="*/ 535196 w 1275604"/>
                  <a:gd name="connsiteY4-458" fmla="*/ 767671 h 1166684"/>
                  <a:gd name="connsiteX5-459" fmla="*/ 1075631 w 1275604"/>
                  <a:gd name="connsiteY5-460" fmla="*/ 598986 h 1166684"/>
                  <a:gd name="connsiteX6-461" fmla="*/ 1266339 w 1275604"/>
                  <a:gd name="connsiteY6-462" fmla="*/ 210247 h 1166684"/>
                  <a:gd name="connsiteX7-463" fmla="*/ 778620 w 1275604"/>
                  <a:gd name="connsiteY7-464" fmla="*/ 3085 h 1166684"/>
                  <a:gd name="connsiteX0-465" fmla="*/ 778620 w 1275604"/>
                  <a:gd name="connsiteY0-466" fmla="*/ 3085 h 1166684"/>
                  <a:gd name="connsiteX1-467" fmla="*/ 132086 w 1275604"/>
                  <a:gd name="connsiteY1-468" fmla="*/ 400758 h 1166684"/>
                  <a:gd name="connsiteX2-469" fmla="*/ 0 w 1275604"/>
                  <a:gd name="connsiteY2-470" fmla="*/ 1061322 h 1166684"/>
                  <a:gd name="connsiteX3-471" fmla="*/ 409287 w 1275604"/>
                  <a:gd name="connsiteY3-472" fmla="*/ 1166684 h 1166684"/>
                  <a:gd name="connsiteX4-473" fmla="*/ 535196 w 1275604"/>
                  <a:gd name="connsiteY4-474" fmla="*/ 767671 h 1166684"/>
                  <a:gd name="connsiteX5-475" fmla="*/ 1075631 w 1275604"/>
                  <a:gd name="connsiteY5-476" fmla="*/ 598986 h 1166684"/>
                  <a:gd name="connsiteX6-477" fmla="*/ 1266339 w 1275604"/>
                  <a:gd name="connsiteY6-478" fmla="*/ 210247 h 1166684"/>
                  <a:gd name="connsiteX7-479" fmla="*/ 778620 w 1275604"/>
                  <a:gd name="connsiteY7-480" fmla="*/ 3085 h 116668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275604" h="1166684">
                    <a:moveTo>
                      <a:pt x="778620" y="3085"/>
                    </a:moveTo>
                    <a:cubicBezTo>
                      <a:pt x="547172" y="99783"/>
                      <a:pt x="208145" y="321990"/>
                      <a:pt x="132086" y="400758"/>
                    </a:cubicBezTo>
                    <a:cubicBezTo>
                      <a:pt x="64151" y="644851"/>
                      <a:pt x="38052" y="769416"/>
                      <a:pt x="0" y="1061322"/>
                    </a:cubicBezTo>
                    <a:lnTo>
                      <a:pt x="409287" y="1166684"/>
                    </a:lnTo>
                    <a:lnTo>
                      <a:pt x="535196" y="767671"/>
                    </a:lnTo>
                    <a:lnTo>
                      <a:pt x="1075631" y="598986"/>
                    </a:lnTo>
                    <a:cubicBezTo>
                      <a:pt x="1200956" y="537139"/>
                      <a:pt x="1308355" y="433458"/>
                      <a:pt x="1266339" y="210247"/>
                    </a:cubicBezTo>
                    <a:cubicBezTo>
                      <a:pt x="1199390" y="49554"/>
                      <a:pt x="1006934" y="-15516"/>
                      <a:pt x="778620" y="3085"/>
                    </a:cubicBezTo>
                    <a:close/>
                  </a:path>
                </a:pathLst>
              </a:custGeom>
              <a:solidFill>
                <a:srgbClr val="F556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3" name="任意多边形 402"/>
              <p:cNvSpPr/>
              <p:nvPr>
                <p:custDataLst>
                  <p:tags r:id="rId62"/>
                </p:custDataLst>
              </p:nvPr>
            </p:nvSpPr>
            <p:spPr>
              <a:xfrm>
                <a:off x="2958353" y="3233271"/>
                <a:ext cx="430306" cy="203200"/>
              </a:xfrm>
              <a:custGeom>
                <a:avLst/>
                <a:gdLst>
                  <a:gd name="connsiteX0" fmla="*/ 5976 w 430306"/>
                  <a:gd name="connsiteY0" fmla="*/ 0 h 203200"/>
                  <a:gd name="connsiteX1" fmla="*/ 430306 w 430306"/>
                  <a:gd name="connsiteY1" fmla="*/ 131482 h 203200"/>
                  <a:gd name="connsiteX2" fmla="*/ 406400 w 430306"/>
                  <a:gd name="connsiteY2" fmla="*/ 203200 h 203200"/>
                  <a:gd name="connsiteX3" fmla="*/ 0 w 430306"/>
                  <a:gd name="connsiteY3" fmla="*/ 77694 h 203200"/>
                  <a:gd name="connsiteX4" fmla="*/ 5976 w 430306"/>
                  <a:gd name="connsiteY4" fmla="*/ 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306" h="203200">
                    <a:moveTo>
                      <a:pt x="5976" y="0"/>
                    </a:moveTo>
                    <a:lnTo>
                      <a:pt x="430306" y="131482"/>
                    </a:lnTo>
                    <a:lnTo>
                      <a:pt x="406400" y="203200"/>
                    </a:lnTo>
                    <a:lnTo>
                      <a:pt x="0" y="77694"/>
                    </a:lnTo>
                    <a:lnTo>
                      <a:pt x="5976" y="0"/>
                    </a:lnTo>
                    <a:close/>
                  </a:path>
                </a:pathLst>
              </a:custGeom>
              <a:solidFill>
                <a:srgbClr val="FEDA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4" name="任意多边形 403"/>
              <p:cNvSpPr/>
              <p:nvPr>
                <p:custDataLst>
                  <p:tags r:id="rId63"/>
                </p:custDataLst>
              </p:nvPr>
            </p:nvSpPr>
            <p:spPr>
              <a:xfrm>
                <a:off x="5510306" y="3143624"/>
                <a:ext cx="256988" cy="292847"/>
              </a:xfrm>
              <a:custGeom>
                <a:avLst/>
                <a:gdLst>
                  <a:gd name="connsiteX0" fmla="*/ 0 w 256988"/>
                  <a:gd name="connsiteY0" fmla="*/ 101600 h 292847"/>
                  <a:gd name="connsiteX1" fmla="*/ 11953 w 256988"/>
                  <a:gd name="connsiteY1" fmla="*/ 0 h 292847"/>
                  <a:gd name="connsiteX2" fmla="*/ 256988 w 256988"/>
                  <a:gd name="connsiteY2" fmla="*/ 268941 h 292847"/>
                  <a:gd name="connsiteX3" fmla="*/ 167341 w 256988"/>
                  <a:gd name="connsiteY3" fmla="*/ 292847 h 292847"/>
                  <a:gd name="connsiteX4" fmla="*/ 0 w 256988"/>
                  <a:gd name="connsiteY4" fmla="*/ 101600 h 2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988" h="292847">
                    <a:moveTo>
                      <a:pt x="0" y="101600"/>
                    </a:moveTo>
                    <a:lnTo>
                      <a:pt x="11953" y="0"/>
                    </a:lnTo>
                    <a:lnTo>
                      <a:pt x="256988" y="268941"/>
                    </a:lnTo>
                    <a:lnTo>
                      <a:pt x="167341" y="292847"/>
                    </a:lnTo>
                    <a:lnTo>
                      <a:pt x="0" y="10160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5" name="任意多边形 404"/>
              <p:cNvSpPr/>
              <p:nvPr>
                <p:custDataLst>
                  <p:tags r:id="rId64"/>
                </p:custDataLst>
              </p:nvPr>
            </p:nvSpPr>
            <p:spPr>
              <a:xfrm>
                <a:off x="4697505" y="4858871"/>
                <a:ext cx="466165" cy="519953"/>
              </a:xfrm>
              <a:custGeom>
                <a:avLst/>
                <a:gdLst>
                  <a:gd name="connsiteX0" fmla="*/ 0 w 448236"/>
                  <a:gd name="connsiteY0" fmla="*/ 430306 h 502024"/>
                  <a:gd name="connsiteX1" fmla="*/ 376518 w 448236"/>
                  <a:gd name="connsiteY1" fmla="*/ 0 h 502024"/>
                  <a:gd name="connsiteX2" fmla="*/ 448236 w 448236"/>
                  <a:gd name="connsiteY2" fmla="*/ 137459 h 502024"/>
                  <a:gd name="connsiteX3" fmla="*/ 125506 w 448236"/>
                  <a:gd name="connsiteY3" fmla="*/ 502024 h 502024"/>
                  <a:gd name="connsiteX4" fmla="*/ 0 w 448236"/>
                  <a:gd name="connsiteY4" fmla="*/ 430306 h 502024"/>
                  <a:gd name="connsiteX0-1" fmla="*/ 0 w 448236"/>
                  <a:gd name="connsiteY0-2" fmla="*/ 430306 h 502024"/>
                  <a:gd name="connsiteX1-3" fmla="*/ 376518 w 448236"/>
                  <a:gd name="connsiteY1-4" fmla="*/ 0 h 502024"/>
                  <a:gd name="connsiteX2-5" fmla="*/ 448236 w 448236"/>
                  <a:gd name="connsiteY2-6" fmla="*/ 137459 h 502024"/>
                  <a:gd name="connsiteX3-7" fmla="*/ 125506 w 448236"/>
                  <a:gd name="connsiteY3-8" fmla="*/ 502024 h 502024"/>
                  <a:gd name="connsiteX4-9" fmla="*/ 0 w 448236"/>
                  <a:gd name="connsiteY4-10" fmla="*/ 430306 h 502024"/>
                  <a:gd name="connsiteX0-11" fmla="*/ 0 w 448236"/>
                  <a:gd name="connsiteY0-12" fmla="*/ 430306 h 502024"/>
                  <a:gd name="connsiteX1-13" fmla="*/ 376518 w 448236"/>
                  <a:gd name="connsiteY1-14" fmla="*/ 0 h 502024"/>
                  <a:gd name="connsiteX2-15" fmla="*/ 448236 w 448236"/>
                  <a:gd name="connsiteY2-16" fmla="*/ 137459 h 502024"/>
                  <a:gd name="connsiteX3-17" fmla="*/ 125506 w 448236"/>
                  <a:gd name="connsiteY3-18" fmla="*/ 502024 h 502024"/>
                  <a:gd name="connsiteX4-19" fmla="*/ 0 w 448236"/>
                  <a:gd name="connsiteY4-20" fmla="*/ 430306 h 502024"/>
                  <a:gd name="connsiteX0-21" fmla="*/ 0 w 466165"/>
                  <a:gd name="connsiteY0-22" fmla="*/ 412376 h 502024"/>
                  <a:gd name="connsiteX1-23" fmla="*/ 394447 w 466165"/>
                  <a:gd name="connsiteY1-24" fmla="*/ 0 h 502024"/>
                  <a:gd name="connsiteX2-25" fmla="*/ 466165 w 466165"/>
                  <a:gd name="connsiteY2-26" fmla="*/ 137459 h 502024"/>
                  <a:gd name="connsiteX3-27" fmla="*/ 143435 w 466165"/>
                  <a:gd name="connsiteY3-28" fmla="*/ 502024 h 502024"/>
                  <a:gd name="connsiteX4-29" fmla="*/ 0 w 466165"/>
                  <a:gd name="connsiteY4-30" fmla="*/ 412376 h 502024"/>
                  <a:gd name="connsiteX0-31" fmla="*/ 0 w 466165"/>
                  <a:gd name="connsiteY0-32" fmla="*/ 412376 h 502024"/>
                  <a:gd name="connsiteX1-33" fmla="*/ 394447 w 466165"/>
                  <a:gd name="connsiteY1-34" fmla="*/ 0 h 502024"/>
                  <a:gd name="connsiteX2-35" fmla="*/ 466165 w 466165"/>
                  <a:gd name="connsiteY2-36" fmla="*/ 137459 h 502024"/>
                  <a:gd name="connsiteX3-37" fmla="*/ 143435 w 466165"/>
                  <a:gd name="connsiteY3-38" fmla="*/ 502024 h 502024"/>
                  <a:gd name="connsiteX4-39" fmla="*/ 0 w 466165"/>
                  <a:gd name="connsiteY4-40" fmla="*/ 412376 h 502024"/>
                  <a:gd name="connsiteX0-41" fmla="*/ 0 w 466165"/>
                  <a:gd name="connsiteY0-42" fmla="*/ 442258 h 531906"/>
                  <a:gd name="connsiteX1-43" fmla="*/ 394447 w 466165"/>
                  <a:gd name="connsiteY1-44" fmla="*/ 0 h 531906"/>
                  <a:gd name="connsiteX2-45" fmla="*/ 466165 w 466165"/>
                  <a:gd name="connsiteY2-46" fmla="*/ 167341 h 531906"/>
                  <a:gd name="connsiteX3-47" fmla="*/ 143435 w 466165"/>
                  <a:gd name="connsiteY3-48" fmla="*/ 531906 h 531906"/>
                  <a:gd name="connsiteX4-49" fmla="*/ 0 w 466165"/>
                  <a:gd name="connsiteY4-50" fmla="*/ 442258 h 531906"/>
                  <a:gd name="connsiteX0-51" fmla="*/ 0 w 466165"/>
                  <a:gd name="connsiteY0-52" fmla="*/ 430305 h 519953"/>
                  <a:gd name="connsiteX1-53" fmla="*/ 394447 w 466165"/>
                  <a:gd name="connsiteY1-54" fmla="*/ 0 h 519953"/>
                  <a:gd name="connsiteX2-55" fmla="*/ 466165 w 466165"/>
                  <a:gd name="connsiteY2-56" fmla="*/ 155388 h 519953"/>
                  <a:gd name="connsiteX3-57" fmla="*/ 143435 w 466165"/>
                  <a:gd name="connsiteY3-58" fmla="*/ 519953 h 519953"/>
                  <a:gd name="connsiteX4-59" fmla="*/ 0 w 466165"/>
                  <a:gd name="connsiteY4-60" fmla="*/ 430305 h 5199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66165" h="519953">
                    <a:moveTo>
                      <a:pt x="0" y="430305"/>
                    </a:moveTo>
                    <a:cubicBezTo>
                      <a:pt x="173317" y="286870"/>
                      <a:pt x="262965" y="137459"/>
                      <a:pt x="394447" y="0"/>
                    </a:cubicBezTo>
                    <a:lnTo>
                      <a:pt x="466165" y="155388"/>
                    </a:lnTo>
                    <a:cubicBezTo>
                      <a:pt x="358588" y="294839"/>
                      <a:pt x="298824" y="392455"/>
                      <a:pt x="143435" y="519953"/>
                    </a:cubicBezTo>
                    <a:lnTo>
                      <a:pt x="0" y="430305"/>
                    </a:lnTo>
                    <a:close/>
                  </a:path>
                </a:pathLst>
              </a:custGeom>
              <a:solidFill>
                <a:srgbClr val="FEDA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6" name="任意多边形 405"/>
              <p:cNvSpPr/>
              <p:nvPr>
                <p:custDataLst>
                  <p:tags r:id="rId65"/>
                </p:custDataLst>
              </p:nvPr>
            </p:nvSpPr>
            <p:spPr>
              <a:xfrm>
                <a:off x="4231341" y="4261224"/>
                <a:ext cx="788894" cy="890494"/>
              </a:xfrm>
              <a:custGeom>
                <a:avLst/>
                <a:gdLst>
                  <a:gd name="connsiteX0" fmla="*/ 639483 w 788894"/>
                  <a:gd name="connsiteY0" fmla="*/ 890494 h 890494"/>
                  <a:gd name="connsiteX1" fmla="*/ 0 w 788894"/>
                  <a:gd name="connsiteY1" fmla="*/ 125505 h 890494"/>
                  <a:gd name="connsiteX2" fmla="*/ 167341 w 788894"/>
                  <a:gd name="connsiteY2" fmla="*/ 0 h 890494"/>
                  <a:gd name="connsiteX3" fmla="*/ 788894 w 788894"/>
                  <a:gd name="connsiteY3" fmla="*/ 794870 h 890494"/>
                  <a:gd name="connsiteX4" fmla="*/ 639483 w 788894"/>
                  <a:gd name="connsiteY4" fmla="*/ 890494 h 89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8894" h="890494">
                    <a:moveTo>
                      <a:pt x="639483" y="890494"/>
                    </a:moveTo>
                    <a:lnTo>
                      <a:pt x="0" y="125505"/>
                    </a:lnTo>
                    <a:lnTo>
                      <a:pt x="167341" y="0"/>
                    </a:lnTo>
                    <a:lnTo>
                      <a:pt x="788894" y="794870"/>
                    </a:lnTo>
                    <a:lnTo>
                      <a:pt x="639483" y="890494"/>
                    </a:lnTo>
                    <a:close/>
                  </a:path>
                </a:pathLst>
              </a:custGeom>
              <a:solidFill>
                <a:srgbClr val="FEDA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7" name="任意多边形 406"/>
              <p:cNvSpPr/>
              <p:nvPr>
                <p:custDataLst>
                  <p:tags r:id="rId66"/>
                </p:custDataLst>
              </p:nvPr>
            </p:nvSpPr>
            <p:spPr>
              <a:xfrm>
                <a:off x="2963158" y="4034118"/>
                <a:ext cx="246207" cy="537882"/>
              </a:xfrm>
              <a:custGeom>
                <a:avLst/>
                <a:gdLst>
                  <a:gd name="connsiteX0" fmla="*/ 113553 w 239059"/>
                  <a:gd name="connsiteY0" fmla="*/ 0 h 537882"/>
                  <a:gd name="connsiteX1" fmla="*/ 0 w 239059"/>
                  <a:gd name="connsiteY1" fmla="*/ 472141 h 537882"/>
                  <a:gd name="connsiteX2" fmla="*/ 143435 w 239059"/>
                  <a:gd name="connsiteY2" fmla="*/ 537882 h 537882"/>
                  <a:gd name="connsiteX3" fmla="*/ 239059 w 239059"/>
                  <a:gd name="connsiteY3" fmla="*/ 11953 h 537882"/>
                  <a:gd name="connsiteX4" fmla="*/ 113553 w 239059"/>
                  <a:gd name="connsiteY4" fmla="*/ 0 h 537882"/>
                  <a:gd name="connsiteX0-1" fmla="*/ 113553 w 239059"/>
                  <a:gd name="connsiteY0-2" fmla="*/ 0 h 537882"/>
                  <a:gd name="connsiteX1-3" fmla="*/ 0 w 239059"/>
                  <a:gd name="connsiteY1-4" fmla="*/ 472141 h 537882"/>
                  <a:gd name="connsiteX2-5" fmla="*/ 143435 w 239059"/>
                  <a:gd name="connsiteY2-6" fmla="*/ 537882 h 537882"/>
                  <a:gd name="connsiteX3-7" fmla="*/ 239059 w 239059"/>
                  <a:gd name="connsiteY3-8" fmla="*/ 11953 h 537882"/>
                  <a:gd name="connsiteX4-9" fmla="*/ 113553 w 239059"/>
                  <a:gd name="connsiteY4-10" fmla="*/ 0 h 537882"/>
                  <a:gd name="connsiteX0-11" fmla="*/ 119117 w 244623"/>
                  <a:gd name="connsiteY0-12" fmla="*/ 0 h 537882"/>
                  <a:gd name="connsiteX1-13" fmla="*/ 5564 w 244623"/>
                  <a:gd name="connsiteY1-14" fmla="*/ 472141 h 537882"/>
                  <a:gd name="connsiteX2-15" fmla="*/ 148999 w 244623"/>
                  <a:gd name="connsiteY2-16" fmla="*/ 537882 h 537882"/>
                  <a:gd name="connsiteX3-17" fmla="*/ 244623 w 244623"/>
                  <a:gd name="connsiteY3-18" fmla="*/ 11953 h 537882"/>
                  <a:gd name="connsiteX4-19" fmla="*/ 119117 w 244623"/>
                  <a:gd name="connsiteY4-20" fmla="*/ 0 h 537882"/>
                  <a:gd name="connsiteX0-21" fmla="*/ 120701 w 246207"/>
                  <a:gd name="connsiteY0-22" fmla="*/ 0 h 537882"/>
                  <a:gd name="connsiteX1-23" fmla="*/ 7148 w 246207"/>
                  <a:gd name="connsiteY1-24" fmla="*/ 472141 h 537882"/>
                  <a:gd name="connsiteX2-25" fmla="*/ 150583 w 246207"/>
                  <a:gd name="connsiteY2-26" fmla="*/ 537882 h 537882"/>
                  <a:gd name="connsiteX3-27" fmla="*/ 246207 w 246207"/>
                  <a:gd name="connsiteY3-28" fmla="*/ 11953 h 537882"/>
                  <a:gd name="connsiteX4-29" fmla="*/ 120701 w 246207"/>
                  <a:gd name="connsiteY4-30" fmla="*/ 0 h 537882"/>
                  <a:gd name="connsiteX0-31" fmla="*/ 120701 w 246207"/>
                  <a:gd name="connsiteY0-32" fmla="*/ 0 h 537882"/>
                  <a:gd name="connsiteX1-33" fmla="*/ 7148 w 246207"/>
                  <a:gd name="connsiteY1-34" fmla="*/ 472141 h 537882"/>
                  <a:gd name="connsiteX2-35" fmla="*/ 150583 w 246207"/>
                  <a:gd name="connsiteY2-36" fmla="*/ 537882 h 537882"/>
                  <a:gd name="connsiteX3-37" fmla="*/ 246207 w 246207"/>
                  <a:gd name="connsiteY3-38" fmla="*/ 11953 h 537882"/>
                  <a:gd name="connsiteX4-39" fmla="*/ 120701 w 246207"/>
                  <a:gd name="connsiteY4-40" fmla="*/ 0 h 537882"/>
                  <a:gd name="connsiteX0-41" fmla="*/ 120701 w 246207"/>
                  <a:gd name="connsiteY0-42" fmla="*/ 0 h 537882"/>
                  <a:gd name="connsiteX1-43" fmla="*/ 7148 w 246207"/>
                  <a:gd name="connsiteY1-44" fmla="*/ 472141 h 537882"/>
                  <a:gd name="connsiteX2-45" fmla="*/ 150583 w 246207"/>
                  <a:gd name="connsiteY2-46" fmla="*/ 537882 h 537882"/>
                  <a:gd name="connsiteX3-47" fmla="*/ 246207 w 246207"/>
                  <a:gd name="connsiteY3-48" fmla="*/ 11953 h 537882"/>
                  <a:gd name="connsiteX4-49" fmla="*/ 120701 w 246207"/>
                  <a:gd name="connsiteY4-50" fmla="*/ 0 h 5378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46207" h="537882">
                    <a:moveTo>
                      <a:pt x="120701" y="0"/>
                    </a:moveTo>
                    <a:cubicBezTo>
                      <a:pt x="11133" y="163356"/>
                      <a:pt x="-14766" y="290855"/>
                      <a:pt x="7148" y="472141"/>
                    </a:cubicBezTo>
                    <a:lnTo>
                      <a:pt x="150583" y="537882"/>
                    </a:lnTo>
                    <a:cubicBezTo>
                      <a:pt x="134646" y="428313"/>
                      <a:pt x="154568" y="205193"/>
                      <a:pt x="246207" y="11953"/>
                    </a:cubicBezTo>
                    <a:lnTo>
                      <a:pt x="120701" y="0"/>
                    </a:lnTo>
                    <a:close/>
                  </a:path>
                </a:pathLst>
              </a:custGeom>
              <a:solidFill>
                <a:srgbClr val="FEDA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8" name="任意多边形 407"/>
              <p:cNvSpPr/>
              <p:nvPr>
                <p:custDataLst>
                  <p:tags r:id="rId67"/>
                </p:custDataLst>
              </p:nvPr>
            </p:nvSpPr>
            <p:spPr>
              <a:xfrm>
                <a:off x="3478307" y="2267390"/>
                <a:ext cx="928572" cy="564178"/>
              </a:xfrm>
              <a:custGeom>
                <a:avLst/>
                <a:gdLst>
                  <a:gd name="connsiteX0" fmla="*/ 185270 w 836706"/>
                  <a:gd name="connsiteY0" fmla="*/ 0 h 573741"/>
                  <a:gd name="connsiteX1" fmla="*/ 442259 w 836706"/>
                  <a:gd name="connsiteY1" fmla="*/ 0 h 573741"/>
                  <a:gd name="connsiteX2" fmla="*/ 818776 w 836706"/>
                  <a:gd name="connsiteY2" fmla="*/ 119529 h 573741"/>
                  <a:gd name="connsiteX3" fmla="*/ 836706 w 836706"/>
                  <a:gd name="connsiteY3" fmla="*/ 424329 h 573741"/>
                  <a:gd name="connsiteX4" fmla="*/ 669365 w 836706"/>
                  <a:gd name="connsiteY4" fmla="*/ 573741 h 573741"/>
                  <a:gd name="connsiteX5" fmla="*/ 741082 w 836706"/>
                  <a:gd name="connsiteY5" fmla="*/ 334682 h 573741"/>
                  <a:gd name="connsiteX6" fmla="*/ 585694 w 836706"/>
                  <a:gd name="connsiteY6" fmla="*/ 149412 h 573741"/>
                  <a:gd name="connsiteX7" fmla="*/ 239059 w 836706"/>
                  <a:gd name="connsiteY7" fmla="*/ 113553 h 573741"/>
                  <a:gd name="connsiteX8" fmla="*/ 0 w 836706"/>
                  <a:gd name="connsiteY8" fmla="*/ 203200 h 573741"/>
                  <a:gd name="connsiteX9" fmla="*/ 185270 w 836706"/>
                  <a:gd name="connsiteY9" fmla="*/ 0 h 573741"/>
                  <a:gd name="connsiteX0-1" fmla="*/ 185270 w 836706"/>
                  <a:gd name="connsiteY0-2" fmla="*/ 0 h 573741"/>
                  <a:gd name="connsiteX1-3" fmla="*/ 442259 w 836706"/>
                  <a:gd name="connsiteY1-4" fmla="*/ 0 h 573741"/>
                  <a:gd name="connsiteX2-5" fmla="*/ 818776 w 836706"/>
                  <a:gd name="connsiteY2-6" fmla="*/ 119529 h 573741"/>
                  <a:gd name="connsiteX3-7" fmla="*/ 836706 w 836706"/>
                  <a:gd name="connsiteY3-8" fmla="*/ 424329 h 573741"/>
                  <a:gd name="connsiteX4-9" fmla="*/ 669365 w 836706"/>
                  <a:gd name="connsiteY4-10" fmla="*/ 573741 h 573741"/>
                  <a:gd name="connsiteX5-11" fmla="*/ 741082 w 836706"/>
                  <a:gd name="connsiteY5-12" fmla="*/ 334682 h 573741"/>
                  <a:gd name="connsiteX6-13" fmla="*/ 585694 w 836706"/>
                  <a:gd name="connsiteY6-14" fmla="*/ 149412 h 573741"/>
                  <a:gd name="connsiteX7-15" fmla="*/ 239059 w 836706"/>
                  <a:gd name="connsiteY7-16" fmla="*/ 113553 h 573741"/>
                  <a:gd name="connsiteX8-17" fmla="*/ 0 w 836706"/>
                  <a:gd name="connsiteY8-18" fmla="*/ 203200 h 573741"/>
                  <a:gd name="connsiteX9-19" fmla="*/ 185270 w 836706"/>
                  <a:gd name="connsiteY9-20" fmla="*/ 0 h 573741"/>
                  <a:gd name="connsiteX0-21" fmla="*/ 185270 w 862963"/>
                  <a:gd name="connsiteY0-22" fmla="*/ 0 h 573741"/>
                  <a:gd name="connsiteX1-23" fmla="*/ 442259 w 862963"/>
                  <a:gd name="connsiteY1-24" fmla="*/ 0 h 573741"/>
                  <a:gd name="connsiteX2-25" fmla="*/ 818776 w 862963"/>
                  <a:gd name="connsiteY2-26" fmla="*/ 119529 h 573741"/>
                  <a:gd name="connsiteX3-27" fmla="*/ 836706 w 862963"/>
                  <a:gd name="connsiteY3-28" fmla="*/ 424329 h 573741"/>
                  <a:gd name="connsiteX4-29" fmla="*/ 669365 w 862963"/>
                  <a:gd name="connsiteY4-30" fmla="*/ 573741 h 573741"/>
                  <a:gd name="connsiteX5-31" fmla="*/ 741082 w 862963"/>
                  <a:gd name="connsiteY5-32" fmla="*/ 334682 h 573741"/>
                  <a:gd name="connsiteX6-33" fmla="*/ 585694 w 862963"/>
                  <a:gd name="connsiteY6-34" fmla="*/ 149412 h 573741"/>
                  <a:gd name="connsiteX7-35" fmla="*/ 239059 w 862963"/>
                  <a:gd name="connsiteY7-36" fmla="*/ 113553 h 573741"/>
                  <a:gd name="connsiteX8-37" fmla="*/ 0 w 862963"/>
                  <a:gd name="connsiteY8-38" fmla="*/ 203200 h 573741"/>
                  <a:gd name="connsiteX9-39" fmla="*/ 185270 w 862963"/>
                  <a:gd name="connsiteY9-40" fmla="*/ 0 h 573741"/>
                  <a:gd name="connsiteX0-41" fmla="*/ 185270 w 872635"/>
                  <a:gd name="connsiteY0-42" fmla="*/ 0 h 573741"/>
                  <a:gd name="connsiteX1-43" fmla="*/ 442259 w 872635"/>
                  <a:gd name="connsiteY1-44" fmla="*/ 0 h 573741"/>
                  <a:gd name="connsiteX2-45" fmla="*/ 818776 w 872635"/>
                  <a:gd name="connsiteY2-46" fmla="*/ 119529 h 573741"/>
                  <a:gd name="connsiteX3-47" fmla="*/ 848659 w 872635"/>
                  <a:gd name="connsiteY3-48" fmla="*/ 430306 h 573741"/>
                  <a:gd name="connsiteX4-49" fmla="*/ 669365 w 872635"/>
                  <a:gd name="connsiteY4-50" fmla="*/ 573741 h 573741"/>
                  <a:gd name="connsiteX5-51" fmla="*/ 741082 w 872635"/>
                  <a:gd name="connsiteY5-52" fmla="*/ 334682 h 573741"/>
                  <a:gd name="connsiteX6-53" fmla="*/ 585694 w 872635"/>
                  <a:gd name="connsiteY6-54" fmla="*/ 149412 h 573741"/>
                  <a:gd name="connsiteX7-55" fmla="*/ 239059 w 872635"/>
                  <a:gd name="connsiteY7-56" fmla="*/ 113553 h 573741"/>
                  <a:gd name="connsiteX8-57" fmla="*/ 0 w 872635"/>
                  <a:gd name="connsiteY8-58" fmla="*/ 203200 h 573741"/>
                  <a:gd name="connsiteX9-59" fmla="*/ 185270 w 872635"/>
                  <a:gd name="connsiteY9-60" fmla="*/ 0 h 573741"/>
                  <a:gd name="connsiteX0-61" fmla="*/ 185270 w 872635"/>
                  <a:gd name="connsiteY0-62" fmla="*/ 0 h 573741"/>
                  <a:gd name="connsiteX1-63" fmla="*/ 442259 w 872635"/>
                  <a:gd name="connsiteY1-64" fmla="*/ 0 h 573741"/>
                  <a:gd name="connsiteX2-65" fmla="*/ 818776 w 872635"/>
                  <a:gd name="connsiteY2-66" fmla="*/ 119529 h 573741"/>
                  <a:gd name="connsiteX3-67" fmla="*/ 848659 w 872635"/>
                  <a:gd name="connsiteY3-68" fmla="*/ 430306 h 573741"/>
                  <a:gd name="connsiteX4-69" fmla="*/ 669365 w 872635"/>
                  <a:gd name="connsiteY4-70" fmla="*/ 573741 h 573741"/>
                  <a:gd name="connsiteX5-71" fmla="*/ 741082 w 872635"/>
                  <a:gd name="connsiteY5-72" fmla="*/ 334682 h 573741"/>
                  <a:gd name="connsiteX6-73" fmla="*/ 585694 w 872635"/>
                  <a:gd name="connsiteY6-74" fmla="*/ 149412 h 573741"/>
                  <a:gd name="connsiteX7-75" fmla="*/ 239059 w 872635"/>
                  <a:gd name="connsiteY7-76" fmla="*/ 113553 h 573741"/>
                  <a:gd name="connsiteX8-77" fmla="*/ 0 w 872635"/>
                  <a:gd name="connsiteY8-78" fmla="*/ 203200 h 573741"/>
                  <a:gd name="connsiteX9-79" fmla="*/ 185270 w 872635"/>
                  <a:gd name="connsiteY9-80" fmla="*/ 0 h 573741"/>
                  <a:gd name="connsiteX0-81" fmla="*/ 185270 w 883854"/>
                  <a:gd name="connsiteY0-82" fmla="*/ 0 h 573741"/>
                  <a:gd name="connsiteX1-83" fmla="*/ 442259 w 883854"/>
                  <a:gd name="connsiteY1-84" fmla="*/ 0 h 573741"/>
                  <a:gd name="connsiteX2-85" fmla="*/ 818776 w 883854"/>
                  <a:gd name="connsiteY2-86" fmla="*/ 119529 h 573741"/>
                  <a:gd name="connsiteX3-87" fmla="*/ 848659 w 883854"/>
                  <a:gd name="connsiteY3-88" fmla="*/ 430306 h 573741"/>
                  <a:gd name="connsiteX4-89" fmla="*/ 669365 w 883854"/>
                  <a:gd name="connsiteY4-90" fmla="*/ 573741 h 573741"/>
                  <a:gd name="connsiteX5-91" fmla="*/ 741082 w 883854"/>
                  <a:gd name="connsiteY5-92" fmla="*/ 334682 h 573741"/>
                  <a:gd name="connsiteX6-93" fmla="*/ 585694 w 883854"/>
                  <a:gd name="connsiteY6-94" fmla="*/ 149412 h 573741"/>
                  <a:gd name="connsiteX7-95" fmla="*/ 239059 w 883854"/>
                  <a:gd name="connsiteY7-96" fmla="*/ 113553 h 573741"/>
                  <a:gd name="connsiteX8-97" fmla="*/ 0 w 883854"/>
                  <a:gd name="connsiteY8-98" fmla="*/ 203200 h 573741"/>
                  <a:gd name="connsiteX9-99" fmla="*/ 185270 w 883854"/>
                  <a:gd name="connsiteY9-100" fmla="*/ 0 h 573741"/>
                  <a:gd name="connsiteX0-101" fmla="*/ 185270 w 883854"/>
                  <a:gd name="connsiteY0-102" fmla="*/ 0 h 573741"/>
                  <a:gd name="connsiteX1-103" fmla="*/ 442259 w 883854"/>
                  <a:gd name="connsiteY1-104" fmla="*/ 0 h 573741"/>
                  <a:gd name="connsiteX2-105" fmla="*/ 818776 w 883854"/>
                  <a:gd name="connsiteY2-106" fmla="*/ 119529 h 573741"/>
                  <a:gd name="connsiteX3-107" fmla="*/ 848659 w 883854"/>
                  <a:gd name="connsiteY3-108" fmla="*/ 430306 h 573741"/>
                  <a:gd name="connsiteX4-109" fmla="*/ 669365 w 883854"/>
                  <a:gd name="connsiteY4-110" fmla="*/ 573741 h 573741"/>
                  <a:gd name="connsiteX5-111" fmla="*/ 741082 w 883854"/>
                  <a:gd name="connsiteY5-112" fmla="*/ 334682 h 573741"/>
                  <a:gd name="connsiteX6-113" fmla="*/ 585694 w 883854"/>
                  <a:gd name="connsiteY6-114" fmla="*/ 149412 h 573741"/>
                  <a:gd name="connsiteX7-115" fmla="*/ 239059 w 883854"/>
                  <a:gd name="connsiteY7-116" fmla="*/ 113553 h 573741"/>
                  <a:gd name="connsiteX8-117" fmla="*/ 0 w 883854"/>
                  <a:gd name="connsiteY8-118" fmla="*/ 203200 h 573741"/>
                  <a:gd name="connsiteX9-119" fmla="*/ 185270 w 883854"/>
                  <a:gd name="connsiteY9-120" fmla="*/ 0 h 573741"/>
                  <a:gd name="connsiteX0-121" fmla="*/ 185270 w 883854"/>
                  <a:gd name="connsiteY0-122" fmla="*/ 98 h 573839"/>
                  <a:gd name="connsiteX1-123" fmla="*/ 442259 w 883854"/>
                  <a:gd name="connsiteY1-124" fmla="*/ 98 h 573839"/>
                  <a:gd name="connsiteX2-125" fmla="*/ 818776 w 883854"/>
                  <a:gd name="connsiteY2-126" fmla="*/ 119627 h 573839"/>
                  <a:gd name="connsiteX3-127" fmla="*/ 848659 w 883854"/>
                  <a:gd name="connsiteY3-128" fmla="*/ 430404 h 573839"/>
                  <a:gd name="connsiteX4-129" fmla="*/ 669365 w 883854"/>
                  <a:gd name="connsiteY4-130" fmla="*/ 573839 h 573839"/>
                  <a:gd name="connsiteX5-131" fmla="*/ 741082 w 883854"/>
                  <a:gd name="connsiteY5-132" fmla="*/ 334780 h 573839"/>
                  <a:gd name="connsiteX6-133" fmla="*/ 585694 w 883854"/>
                  <a:gd name="connsiteY6-134" fmla="*/ 149510 h 573839"/>
                  <a:gd name="connsiteX7-135" fmla="*/ 239059 w 883854"/>
                  <a:gd name="connsiteY7-136" fmla="*/ 113651 h 573839"/>
                  <a:gd name="connsiteX8-137" fmla="*/ 0 w 883854"/>
                  <a:gd name="connsiteY8-138" fmla="*/ 203298 h 573839"/>
                  <a:gd name="connsiteX9-139" fmla="*/ 185270 w 883854"/>
                  <a:gd name="connsiteY9-140" fmla="*/ 98 h 573839"/>
                  <a:gd name="connsiteX0-141" fmla="*/ 185270 w 883854"/>
                  <a:gd name="connsiteY0-142" fmla="*/ 13280 h 587021"/>
                  <a:gd name="connsiteX1-143" fmla="*/ 442259 w 883854"/>
                  <a:gd name="connsiteY1-144" fmla="*/ 13280 h 587021"/>
                  <a:gd name="connsiteX2-145" fmla="*/ 818776 w 883854"/>
                  <a:gd name="connsiteY2-146" fmla="*/ 132809 h 587021"/>
                  <a:gd name="connsiteX3-147" fmla="*/ 848659 w 883854"/>
                  <a:gd name="connsiteY3-148" fmla="*/ 443586 h 587021"/>
                  <a:gd name="connsiteX4-149" fmla="*/ 669365 w 883854"/>
                  <a:gd name="connsiteY4-150" fmla="*/ 587021 h 587021"/>
                  <a:gd name="connsiteX5-151" fmla="*/ 741082 w 883854"/>
                  <a:gd name="connsiteY5-152" fmla="*/ 347962 h 587021"/>
                  <a:gd name="connsiteX6-153" fmla="*/ 585694 w 883854"/>
                  <a:gd name="connsiteY6-154" fmla="*/ 162692 h 587021"/>
                  <a:gd name="connsiteX7-155" fmla="*/ 239059 w 883854"/>
                  <a:gd name="connsiteY7-156" fmla="*/ 126833 h 587021"/>
                  <a:gd name="connsiteX8-157" fmla="*/ 0 w 883854"/>
                  <a:gd name="connsiteY8-158" fmla="*/ 216480 h 587021"/>
                  <a:gd name="connsiteX9-159" fmla="*/ 185270 w 883854"/>
                  <a:gd name="connsiteY9-160" fmla="*/ 13280 h 587021"/>
                  <a:gd name="connsiteX0-161" fmla="*/ 185270 w 883854"/>
                  <a:gd name="connsiteY0-162" fmla="*/ 16353 h 590094"/>
                  <a:gd name="connsiteX1-163" fmla="*/ 442259 w 883854"/>
                  <a:gd name="connsiteY1-164" fmla="*/ 16353 h 590094"/>
                  <a:gd name="connsiteX2-165" fmla="*/ 818776 w 883854"/>
                  <a:gd name="connsiteY2-166" fmla="*/ 135882 h 590094"/>
                  <a:gd name="connsiteX3-167" fmla="*/ 848659 w 883854"/>
                  <a:gd name="connsiteY3-168" fmla="*/ 446659 h 590094"/>
                  <a:gd name="connsiteX4-169" fmla="*/ 669365 w 883854"/>
                  <a:gd name="connsiteY4-170" fmla="*/ 590094 h 590094"/>
                  <a:gd name="connsiteX5-171" fmla="*/ 741082 w 883854"/>
                  <a:gd name="connsiteY5-172" fmla="*/ 351035 h 590094"/>
                  <a:gd name="connsiteX6-173" fmla="*/ 585694 w 883854"/>
                  <a:gd name="connsiteY6-174" fmla="*/ 165765 h 590094"/>
                  <a:gd name="connsiteX7-175" fmla="*/ 239059 w 883854"/>
                  <a:gd name="connsiteY7-176" fmla="*/ 129906 h 590094"/>
                  <a:gd name="connsiteX8-177" fmla="*/ 0 w 883854"/>
                  <a:gd name="connsiteY8-178" fmla="*/ 219553 h 590094"/>
                  <a:gd name="connsiteX9-179" fmla="*/ 185270 w 883854"/>
                  <a:gd name="connsiteY9-180" fmla="*/ 16353 h 590094"/>
                  <a:gd name="connsiteX0-181" fmla="*/ 185270 w 883854"/>
                  <a:gd name="connsiteY0-182" fmla="*/ 44777 h 618518"/>
                  <a:gd name="connsiteX1-183" fmla="*/ 472141 w 883854"/>
                  <a:gd name="connsiteY1-184" fmla="*/ 8919 h 618518"/>
                  <a:gd name="connsiteX2-185" fmla="*/ 818776 w 883854"/>
                  <a:gd name="connsiteY2-186" fmla="*/ 164306 h 618518"/>
                  <a:gd name="connsiteX3-187" fmla="*/ 848659 w 883854"/>
                  <a:gd name="connsiteY3-188" fmla="*/ 475083 h 618518"/>
                  <a:gd name="connsiteX4-189" fmla="*/ 669365 w 883854"/>
                  <a:gd name="connsiteY4-190" fmla="*/ 618518 h 618518"/>
                  <a:gd name="connsiteX5-191" fmla="*/ 741082 w 883854"/>
                  <a:gd name="connsiteY5-192" fmla="*/ 379459 h 618518"/>
                  <a:gd name="connsiteX6-193" fmla="*/ 585694 w 883854"/>
                  <a:gd name="connsiteY6-194" fmla="*/ 194189 h 618518"/>
                  <a:gd name="connsiteX7-195" fmla="*/ 239059 w 883854"/>
                  <a:gd name="connsiteY7-196" fmla="*/ 158330 h 618518"/>
                  <a:gd name="connsiteX8-197" fmla="*/ 0 w 883854"/>
                  <a:gd name="connsiteY8-198" fmla="*/ 247977 h 618518"/>
                  <a:gd name="connsiteX9-199" fmla="*/ 185270 w 883854"/>
                  <a:gd name="connsiteY9-200" fmla="*/ 44777 h 618518"/>
                  <a:gd name="connsiteX0-201" fmla="*/ 185270 w 883854"/>
                  <a:gd name="connsiteY0-202" fmla="*/ 44777 h 618518"/>
                  <a:gd name="connsiteX1-203" fmla="*/ 472141 w 883854"/>
                  <a:gd name="connsiteY1-204" fmla="*/ 8919 h 618518"/>
                  <a:gd name="connsiteX2-205" fmla="*/ 818776 w 883854"/>
                  <a:gd name="connsiteY2-206" fmla="*/ 164306 h 618518"/>
                  <a:gd name="connsiteX3-207" fmla="*/ 848659 w 883854"/>
                  <a:gd name="connsiteY3-208" fmla="*/ 475083 h 618518"/>
                  <a:gd name="connsiteX4-209" fmla="*/ 669365 w 883854"/>
                  <a:gd name="connsiteY4-210" fmla="*/ 618518 h 618518"/>
                  <a:gd name="connsiteX5-211" fmla="*/ 741082 w 883854"/>
                  <a:gd name="connsiteY5-212" fmla="*/ 379459 h 618518"/>
                  <a:gd name="connsiteX6-213" fmla="*/ 585694 w 883854"/>
                  <a:gd name="connsiteY6-214" fmla="*/ 194189 h 618518"/>
                  <a:gd name="connsiteX7-215" fmla="*/ 239059 w 883854"/>
                  <a:gd name="connsiteY7-216" fmla="*/ 158330 h 618518"/>
                  <a:gd name="connsiteX8-217" fmla="*/ 0 w 883854"/>
                  <a:gd name="connsiteY8-218" fmla="*/ 247977 h 618518"/>
                  <a:gd name="connsiteX9-219" fmla="*/ 185270 w 883854"/>
                  <a:gd name="connsiteY9-220" fmla="*/ 44777 h 618518"/>
                  <a:gd name="connsiteX0-221" fmla="*/ 185270 w 883854"/>
                  <a:gd name="connsiteY0-222" fmla="*/ 50467 h 624208"/>
                  <a:gd name="connsiteX1-223" fmla="*/ 472141 w 883854"/>
                  <a:gd name="connsiteY1-224" fmla="*/ 14609 h 624208"/>
                  <a:gd name="connsiteX2-225" fmla="*/ 818776 w 883854"/>
                  <a:gd name="connsiteY2-226" fmla="*/ 169996 h 624208"/>
                  <a:gd name="connsiteX3-227" fmla="*/ 848659 w 883854"/>
                  <a:gd name="connsiteY3-228" fmla="*/ 480773 h 624208"/>
                  <a:gd name="connsiteX4-229" fmla="*/ 669365 w 883854"/>
                  <a:gd name="connsiteY4-230" fmla="*/ 624208 h 624208"/>
                  <a:gd name="connsiteX5-231" fmla="*/ 741082 w 883854"/>
                  <a:gd name="connsiteY5-232" fmla="*/ 385149 h 624208"/>
                  <a:gd name="connsiteX6-233" fmla="*/ 585694 w 883854"/>
                  <a:gd name="connsiteY6-234" fmla="*/ 199879 h 624208"/>
                  <a:gd name="connsiteX7-235" fmla="*/ 239059 w 883854"/>
                  <a:gd name="connsiteY7-236" fmla="*/ 164020 h 624208"/>
                  <a:gd name="connsiteX8-237" fmla="*/ 0 w 883854"/>
                  <a:gd name="connsiteY8-238" fmla="*/ 253667 h 624208"/>
                  <a:gd name="connsiteX9-239" fmla="*/ 185270 w 883854"/>
                  <a:gd name="connsiteY9-240" fmla="*/ 50467 h 624208"/>
                  <a:gd name="connsiteX0-241" fmla="*/ 185270 w 883854"/>
                  <a:gd name="connsiteY0-242" fmla="*/ 64714 h 638455"/>
                  <a:gd name="connsiteX1-243" fmla="*/ 496047 w 883854"/>
                  <a:gd name="connsiteY1-244" fmla="*/ 10927 h 638455"/>
                  <a:gd name="connsiteX2-245" fmla="*/ 818776 w 883854"/>
                  <a:gd name="connsiteY2-246" fmla="*/ 184243 h 638455"/>
                  <a:gd name="connsiteX3-247" fmla="*/ 848659 w 883854"/>
                  <a:gd name="connsiteY3-248" fmla="*/ 495020 h 638455"/>
                  <a:gd name="connsiteX4-249" fmla="*/ 669365 w 883854"/>
                  <a:gd name="connsiteY4-250" fmla="*/ 638455 h 638455"/>
                  <a:gd name="connsiteX5-251" fmla="*/ 741082 w 883854"/>
                  <a:gd name="connsiteY5-252" fmla="*/ 399396 h 638455"/>
                  <a:gd name="connsiteX6-253" fmla="*/ 585694 w 883854"/>
                  <a:gd name="connsiteY6-254" fmla="*/ 214126 h 638455"/>
                  <a:gd name="connsiteX7-255" fmla="*/ 239059 w 883854"/>
                  <a:gd name="connsiteY7-256" fmla="*/ 178267 h 638455"/>
                  <a:gd name="connsiteX8-257" fmla="*/ 0 w 883854"/>
                  <a:gd name="connsiteY8-258" fmla="*/ 267914 h 638455"/>
                  <a:gd name="connsiteX9-259" fmla="*/ 185270 w 883854"/>
                  <a:gd name="connsiteY9-260" fmla="*/ 64714 h 638455"/>
                  <a:gd name="connsiteX0-261" fmla="*/ 185270 w 883854"/>
                  <a:gd name="connsiteY0-262" fmla="*/ 62201 h 635942"/>
                  <a:gd name="connsiteX1-263" fmla="*/ 496047 w 883854"/>
                  <a:gd name="connsiteY1-264" fmla="*/ 8414 h 635942"/>
                  <a:gd name="connsiteX2-265" fmla="*/ 818776 w 883854"/>
                  <a:gd name="connsiteY2-266" fmla="*/ 181730 h 635942"/>
                  <a:gd name="connsiteX3-267" fmla="*/ 848659 w 883854"/>
                  <a:gd name="connsiteY3-268" fmla="*/ 492507 h 635942"/>
                  <a:gd name="connsiteX4-269" fmla="*/ 669365 w 883854"/>
                  <a:gd name="connsiteY4-270" fmla="*/ 635942 h 635942"/>
                  <a:gd name="connsiteX5-271" fmla="*/ 741082 w 883854"/>
                  <a:gd name="connsiteY5-272" fmla="*/ 396883 h 635942"/>
                  <a:gd name="connsiteX6-273" fmla="*/ 585694 w 883854"/>
                  <a:gd name="connsiteY6-274" fmla="*/ 211613 h 635942"/>
                  <a:gd name="connsiteX7-275" fmla="*/ 239059 w 883854"/>
                  <a:gd name="connsiteY7-276" fmla="*/ 175754 h 635942"/>
                  <a:gd name="connsiteX8-277" fmla="*/ 0 w 883854"/>
                  <a:gd name="connsiteY8-278" fmla="*/ 265401 h 635942"/>
                  <a:gd name="connsiteX9-279" fmla="*/ 185270 w 883854"/>
                  <a:gd name="connsiteY9-280" fmla="*/ 62201 h 635942"/>
                  <a:gd name="connsiteX0-281" fmla="*/ 185270 w 883854"/>
                  <a:gd name="connsiteY0-282" fmla="*/ 62201 h 635942"/>
                  <a:gd name="connsiteX1-283" fmla="*/ 496047 w 883854"/>
                  <a:gd name="connsiteY1-284" fmla="*/ 8414 h 635942"/>
                  <a:gd name="connsiteX2-285" fmla="*/ 818776 w 883854"/>
                  <a:gd name="connsiteY2-286" fmla="*/ 181730 h 635942"/>
                  <a:gd name="connsiteX3-287" fmla="*/ 848659 w 883854"/>
                  <a:gd name="connsiteY3-288" fmla="*/ 492507 h 635942"/>
                  <a:gd name="connsiteX4-289" fmla="*/ 669365 w 883854"/>
                  <a:gd name="connsiteY4-290" fmla="*/ 635942 h 635942"/>
                  <a:gd name="connsiteX5-291" fmla="*/ 741082 w 883854"/>
                  <a:gd name="connsiteY5-292" fmla="*/ 396883 h 635942"/>
                  <a:gd name="connsiteX6-293" fmla="*/ 585694 w 883854"/>
                  <a:gd name="connsiteY6-294" fmla="*/ 211613 h 635942"/>
                  <a:gd name="connsiteX7-295" fmla="*/ 239059 w 883854"/>
                  <a:gd name="connsiteY7-296" fmla="*/ 175754 h 635942"/>
                  <a:gd name="connsiteX8-297" fmla="*/ 0 w 883854"/>
                  <a:gd name="connsiteY8-298" fmla="*/ 265401 h 635942"/>
                  <a:gd name="connsiteX9-299" fmla="*/ 185270 w 883854"/>
                  <a:gd name="connsiteY9-300" fmla="*/ 62201 h 635942"/>
                  <a:gd name="connsiteX0-301" fmla="*/ 185270 w 876019"/>
                  <a:gd name="connsiteY0-302" fmla="*/ 62201 h 635942"/>
                  <a:gd name="connsiteX1-303" fmla="*/ 496047 w 876019"/>
                  <a:gd name="connsiteY1-304" fmla="*/ 8414 h 635942"/>
                  <a:gd name="connsiteX2-305" fmla="*/ 818776 w 876019"/>
                  <a:gd name="connsiteY2-306" fmla="*/ 181730 h 635942"/>
                  <a:gd name="connsiteX3-307" fmla="*/ 848659 w 876019"/>
                  <a:gd name="connsiteY3-308" fmla="*/ 492507 h 635942"/>
                  <a:gd name="connsiteX4-309" fmla="*/ 669365 w 876019"/>
                  <a:gd name="connsiteY4-310" fmla="*/ 635942 h 635942"/>
                  <a:gd name="connsiteX5-311" fmla="*/ 741082 w 876019"/>
                  <a:gd name="connsiteY5-312" fmla="*/ 396883 h 635942"/>
                  <a:gd name="connsiteX6-313" fmla="*/ 585694 w 876019"/>
                  <a:gd name="connsiteY6-314" fmla="*/ 211613 h 635942"/>
                  <a:gd name="connsiteX7-315" fmla="*/ 239059 w 876019"/>
                  <a:gd name="connsiteY7-316" fmla="*/ 175754 h 635942"/>
                  <a:gd name="connsiteX8-317" fmla="*/ 0 w 876019"/>
                  <a:gd name="connsiteY8-318" fmla="*/ 265401 h 635942"/>
                  <a:gd name="connsiteX9-319" fmla="*/ 185270 w 876019"/>
                  <a:gd name="connsiteY9-320" fmla="*/ 62201 h 635942"/>
                  <a:gd name="connsiteX0-321" fmla="*/ 185270 w 876019"/>
                  <a:gd name="connsiteY0-322" fmla="*/ 62201 h 635942"/>
                  <a:gd name="connsiteX1-323" fmla="*/ 496047 w 876019"/>
                  <a:gd name="connsiteY1-324" fmla="*/ 8414 h 635942"/>
                  <a:gd name="connsiteX2-325" fmla="*/ 818776 w 876019"/>
                  <a:gd name="connsiteY2-326" fmla="*/ 181730 h 635942"/>
                  <a:gd name="connsiteX3-327" fmla="*/ 848659 w 876019"/>
                  <a:gd name="connsiteY3-328" fmla="*/ 492507 h 635942"/>
                  <a:gd name="connsiteX4-329" fmla="*/ 669365 w 876019"/>
                  <a:gd name="connsiteY4-330" fmla="*/ 635942 h 635942"/>
                  <a:gd name="connsiteX5-331" fmla="*/ 741082 w 876019"/>
                  <a:gd name="connsiteY5-332" fmla="*/ 396883 h 635942"/>
                  <a:gd name="connsiteX6-333" fmla="*/ 585694 w 876019"/>
                  <a:gd name="connsiteY6-334" fmla="*/ 211613 h 635942"/>
                  <a:gd name="connsiteX7-335" fmla="*/ 239059 w 876019"/>
                  <a:gd name="connsiteY7-336" fmla="*/ 175754 h 635942"/>
                  <a:gd name="connsiteX8-337" fmla="*/ 0 w 876019"/>
                  <a:gd name="connsiteY8-338" fmla="*/ 265401 h 635942"/>
                  <a:gd name="connsiteX9-339" fmla="*/ 185270 w 876019"/>
                  <a:gd name="connsiteY9-340" fmla="*/ 62201 h 635942"/>
                  <a:gd name="connsiteX0-341" fmla="*/ 185270 w 876019"/>
                  <a:gd name="connsiteY0-342" fmla="*/ 55207 h 628948"/>
                  <a:gd name="connsiteX1-343" fmla="*/ 496047 w 876019"/>
                  <a:gd name="connsiteY1-344" fmla="*/ 1420 h 628948"/>
                  <a:gd name="connsiteX2-345" fmla="*/ 818776 w 876019"/>
                  <a:gd name="connsiteY2-346" fmla="*/ 174736 h 628948"/>
                  <a:gd name="connsiteX3-347" fmla="*/ 848659 w 876019"/>
                  <a:gd name="connsiteY3-348" fmla="*/ 485513 h 628948"/>
                  <a:gd name="connsiteX4-349" fmla="*/ 669365 w 876019"/>
                  <a:gd name="connsiteY4-350" fmla="*/ 628948 h 628948"/>
                  <a:gd name="connsiteX5-351" fmla="*/ 741082 w 876019"/>
                  <a:gd name="connsiteY5-352" fmla="*/ 389889 h 628948"/>
                  <a:gd name="connsiteX6-353" fmla="*/ 585694 w 876019"/>
                  <a:gd name="connsiteY6-354" fmla="*/ 204619 h 628948"/>
                  <a:gd name="connsiteX7-355" fmla="*/ 239059 w 876019"/>
                  <a:gd name="connsiteY7-356" fmla="*/ 168760 h 628948"/>
                  <a:gd name="connsiteX8-357" fmla="*/ 0 w 876019"/>
                  <a:gd name="connsiteY8-358" fmla="*/ 258407 h 628948"/>
                  <a:gd name="connsiteX9-359" fmla="*/ 185270 w 876019"/>
                  <a:gd name="connsiteY9-360" fmla="*/ 55207 h 628948"/>
                  <a:gd name="connsiteX0-361" fmla="*/ 185270 w 876019"/>
                  <a:gd name="connsiteY0-362" fmla="*/ 55207 h 628948"/>
                  <a:gd name="connsiteX1-363" fmla="*/ 496047 w 876019"/>
                  <a:gd name="connsiteY1-364" fmla="*/ 1420 h 628948"/>
                  <a:gd name="connsiteX2-365" fmla="*/ 818776 w 876019"/>
                  <a:gd name="connsiteY2-366" fmla="*/ 174736 h 628948"/>
                  <a:gd name="connsiteX3-367" fmla="*/ 848659 w 876019"/>
                  <a:gd name="connsiteY3-368" fmla="*/ 485513 h 628948"/>
                  <a:gd name="connsiteX4-369" fmla="*/ 669365 w 876019"/>
                  <a:gd name="connsiteY4-370" fmla="*/ 628948 h 628948"/>
                  <a:gd name="connsiteX5-371" fmla="*/ 741082 w 876019"/>
                  <a:gd name="connsiteY5-372" fmla="*/ 389889 h 628948"/>
                  <a:gd name="connsiteX6-373" fmla="*/ 585694 w 876019"/>
                  <a:gd name="connsiteY6-374" fmla="*/ 204619 h 628948"/>
                  <a:gd name="connsiteX7-375" fmla="*/ 239059 w 876019"/>
                  <a:gd name="connsiteY7-376" fmla="*/ 168760 h 628948"/>
                  <a:gd name="connsiteX8-377" fmla="*/ 0 w 876019"/>
                  <a:gd name="connsiteY8-378" fmla="*/ 258407 h 628948"/>
                  <a:gd name="connsiteX9-379" fmla="*/ 185270 w 876019"/>
                  <a:gd name="connsiteY9-380" fmla="*/ 55207 h 628948"/>
                  <a:gd name="connsiteX0-381" fmla="*/ 185270 w 876019"/>
                  <a:gd name="connsiteY0-382" fmla="*/ 55207 h 628948"/>
                  <a:gd name="connsiteX1-383" fmla="*/ 496047 w 876019"/>
                  <a:gd name="connsiteY1-384" fmla="*/ 1420 h 628948"/>
                  <a:gd name="connsiteX2-385" fmla="*/ 818776 w 876019"/>
                  <a:gd name="connsiteY2-386" fmla="*/ 174736 h 628948"/>
                  <a:gd name="connsiteX3-387" fmla="*/ 848659 w 876019"/>
                  <a:gd name="connsiteY3-388" fmla="*/ 485513 h 628948"/>
                  <a:gd name="connsiteX4-389" fmla="*/ 669365 w 876019"/>
                  <a:gd name="connsiteY4-390" fmla="*/ 628948 h 628948"/>
                  <a:gd name="connsiteX5-391" fmla="*/ 741082 w 876019"/>
                  <a:gd name="connsiteY5-392" fmla="*/ 389889 h 628948"/>
                  <a:gd name="connsiteX6-393" fmla="*/ 585694 w 876019"/>
                  <a:gd name="connsiteY6-394" fmla="*/ 204619 h 628948"/>
                  <a:gd name="connsiteX7-395" fmla="*/ 239059 w 876019"/>
                  <a:gd name="connsiteY7-396" fmla="*/ 168760 h 628948"/>
                  <a:gd name="connsiteX8-397" fmla="*/ 0 w 876019"/>
                  <a:gd name="connsiteY8-398" fmla="*/ 258407 h 628948"/>
                  <a:gd name="connsiteX9-399" fmla="*/ 185270 w 876019"/>
                  <a:gd name="connsiteY9-400" fmla="*/ 55207 h 628948"/>
                  <a:gd name="connsiteX0-401" fmla="*/ 185270 w 876019"/>
                  <a:gd name="connsiteY0-402" fmla="*/ 55207 h 628948"/>
                  <a:gd name="connsiteX1-403" fmla="*/ 496047 w 876019"/>
                  <a:gd name="connsiteY1-404" fmla="*/ 1420 h 628948"/>
                  <a:gd name="connsiteX2-405" fmla="*/ 818776 w 876019"/>
                  <a:gd name="connsiteY2-406" fmla="*/ 174736 h 628948"/>
                  <a:gd name="connsiteX3-407" fmla="*/ 848659 w 876019"/>
                  <a:gd name="connsiteY3-408" fmla="*/ 485513 h 628948"/>
                  <a:gd name="connsiteX4-409" fmla="*/ 669365 w 876019"/>
                  <a:gd name="connsiteY4-410" fmla="*/ 628948 h 628948"/>
                  <a:gd name="connsiteX5-411" fmla="*/ 741082 w 876019"/>
                  <a:gd name="connsiteY5-412" fmla="*/ 389889 h 628948"/>
                  <a:gd name="connsiteX6-413" fmla="*/ 585694 w 876019"/>
                  <a:gd name="connsiteY6-414" fmla="*/ 204619 h 628948"/>
                  <a:gd name="connsiteX7-415" fmla="*/ 239059 w 876019"/>
                  <a:gd name="connsiteY7-416" fmla="*/ 168760 h 628948"/>
                  <a:gd name="connsiteX8-417" fmla="*/ 0 w 876019"/>
                  <a:gd name="connsiteY8-418" fmla="*/ 258407 h 628948"/>
                  <a:gd name="connsiteX9-419" fmla="*/ 185270 w 876019"/>
                  <a:gd name="connsiteY9-420" fmla="*/ 55207 h 628948"/>
                  <a:gd name="connsiteX0-421" fmla="*/ 185270 w 876019"/>
                  <a:gd name="connsiteY0-422" fmla="*/ 55207 h 628948"/>
                  <a:gd name="connsiteX1-423" fmla="*/ 496047 w 876019"/>
                  <a:gd name="connsiteY1-424" fmla="*/ 1420 h 628948"/>
                  <a:gd name="connsiteX2-425" fmla="*/ 818776 w 876019"/>
                  <a:gd name="connsiteY2-426" fmla="*/ 174736 h 628948"/>
                  <a:gd name="connsiteX3-427" fmla="*/ 848659 w 876019"/>
                  <a:gd name="connsiteY3-428" fmla="*/ 485513 h 628948"/>
                  <a:gd name="connsiteX4-429" fmla="*/ 669365 w 876019"/>
                  <a:gd name="connsiteY4-430" fmla="*/ 628948 h 628948"/>
                  <a:gd name="connsiteX5-431" fmla="*/ 741082 w 876019"/>
                  <a:gd name="connsiteY5-432" fmla="*/ 389889 h 628948"/>
                  <a:gd name="connsiteX6-433" fmla="*/ 567764 w 876019"/>
                  <a:gd name="connsiteY6-434" fmla="*/ 180713 h 628948"/>
                  <a:gd name="connsiteX7-435" fmla="*/ 239059 w 876019"/>
                  <a:gd name="connsiteY7-436" fmla="*/ 168760 h 628948"/>
                  <a:gd name="connsiteX8-437" fmla="*/ 0 w 876019"/>
                  <a:gd name="connsiteY8-438" fmla="*/ 258407 h 628948"/>
                  <a:gd name="connsiteX9-439" fmla="*/ 185270 w 876019"/>
                  <a:gd name="connsiteY9-440" fmla="*/ 55207 h 628948"/>
                  <a:gd name="connsiteX0-441" fmla="*/ 185270 w 876019"/>
                  <a:gd name="connsiteY0-442" fmla="*/ 55207 h 628948"/>
                  <a:gd name="connsiteX1-443" fmla="*/ 496047 w 876019"/>
                  <a:gd name="connsiteY1-444" fmla="*/ 1420 h 628948"/>
                  <a:gd name="connsiteX2-445" fmla="*/ 818776 w 876019"/>
                  <a:gd name="connsiteY2-446" fmla="*/ 174736 h 628948"/>
                  <a:gd name="connsiteX3-447" fmla="*/ 848659 w 876019"/>
                  <a:gd name="connsiteY3-448" fmla="*/ 485513 h 628948"/>
                  <a:gd name="connsiteX4-449" fmla="*/ 669365 w 876019"/>
                  <a:gd name="connsiteY4-450" fmla="*/ 628948 h 628948"/>
                  <a:gd name="connsiteX5-451" fmla="*/ 741082 w 876019"/>
                  <a:gd name="connsiteY5-452" fmla="*/ 389889 h 628948"/>
                  <a:gd name="connsiteX6-453" fmla="*/ 567764 w 876019"/>
                  <a:gd name="connsiteY6-454" fmla="*/ 180713 h 628948"/>
                  <a:gd name="connsiteX7-455" fmla="*/ 239059 w 876019"/>
                  <a:gd name="connsiteY7-456" fmla="*/ 168760 h 628948"/>
                  <a:gd name="connsiteX8-457" fmla="*/ 0 w 876019"/>
                  <a:gd name="connsiteY8-458" fmla="*/ 258407 h 628948"/>
                  <a:gd name="connsiteX9-459" fmla="*/ 185270 w 876019"/>
                  <a:gd name="connsiteY9-460" fmla="*/ 55207 h 628948"/>
                  <a:gd name="connsiteX0-461" fmla="*/ 185270 w 876019"/>
                  <a:gd name="connsiteY0-462" fmla="*/ 55207 h 628948"/>
                  <a:gd name="connsiteX1-463" fmla="*/ 496047 w 876019"/>
                  <a:gd name="connsiteY1-464" fmla="*/ 1420 h 628948"/>
                  <a:gd name="connsiteX2-465" fmla="*/ 818776 w 876019"/>
                  <a:gd name="connsiteY2-466" fmla="*/ 174736 h 628948"/>
                  <a:gd name="connsiteX3-467" fmla="*/ 848659 w 876019"/>
                  <a:gd name="connsiteY3-468" fmla="*/ 485513 h 628948"/>
                  <a:gd name="connsiteX4-469" fmla="*/ 669365 w 876019"/>
                  <a:gd name="connsiteY4-470" fmla="*/ 628948 h 628948"/>
                  <a:gd name="connsiteX5-471" fmla="*/ 741082 w 876019"/>
                  <a:gd name="connsiteY5-472" fmla="*/ 389889 h 628948"/>
                  <a:gd name="connsiteX6-473" fmla="*/ 567764 w 876019"/>
                  <a:gd name="connsiteY6-474" fmla="*/ 180713 h 628948"/>
                  <a:gd name="connsiteX7-475" fmla="*/ 239059 w 876019"/>
                  <a:gd name="connsiteY7-476" fmla="*/ 168760 h 628948"/>
                  <a:gd name="connsiteX8-477" fmla="*/ 0 w 876019"/>
                  <a:gd name="connsiteY8-478" fmla="*/ 258407 h 628948"/>
                  <a:gd name="connsiteX9-479" fmla="*/ 185270 w 876019"/>
                  <a:gd name="connsiteY9-480" fmla="*/ 55207 h 628948"/>
                  <a:gd name="connsiteX0-481" fmla="*/ 185270 w 876019"/>
                  <a:gd name="connsiteY0-482" fmla="*/ 55207 h 628948"/>
                  <a:gd name="connsiteX1-483" fmla="*/ 496047 w 876019"/>
                  <a:gd name="connsiteY1-484" fmla="*/ 1420 h 628948"/>
                  <a:gd name="connsiteX2-485" fmla="*/ 818776 w 876019"/>
                  <a:gd name="connsiteY2-486" fmla="*/ 174736 h 628948"/>
                  <a:gd name="connsiteX3-487" fmla="*/ 848659 w 876019"/>
                  <a:gd name="connsiteY3-488" fmla="*/ 485513 h 628948"/>
                  <a:gd name="connsiteX4-489" fmla="*/ 669365 w 876019"/>
                  <a:gd name="connsiteY4-490" fmla="*/ 628948 h 628948"/>
                  <a:gd name="connsiteX5-491" fmla="*/ 741082 w 876019"/>
                  <a:gd name="connsiteY5-492" fmla="*/ 389889 h 628948"/>
                  <a:gd name="connsiteX6-493" fmla="*/ 567764 w 876019"/>
                  <a:gd name="connsiteY6-494" fmla="*/ 180713 h 628948"/>
                  <a:gd name="connsiteX7-495" fmla="*/ 239059 w 876019"/>
                  <a:gd name="connsiteY7-496" fmla="*/ 168760 h 628948"/>
                  <a:gd name="connsiteX8-497" fmla="*/ 0 w 876019"/>
                  <a:gd name="connsiteY8-498" fmla="*/ 258407 h 628948"/>
                  <a:gd name="connsiteX9-499" fmla="*/ 185270 w 876019"/>
                  <a:gd name="connsiteY9-500" fmla="*/ 55207 h 628948"/>
                  <a:gd name="connsiteX0-501" fmla="*/ 185270 w 876019"/>
                  <a:gd name="connsiteY0-502" fmla="*/ 55207 h 628948"/>
                  <a:gd name="connsiteX1-503" fmla="*/ 496047 w 876019"/>
                  <a:gd name="connsiteY1-504" fmla="*/ 1420 h 628948"/>
                  <a:gd name="connsiteX2-505" fmla="*/ 818776 w 876019"/>
                  <a:gd name="connsiteY2-506" fmla="*/ 174736 h 628948"/>
                  <a:gd name="connsiteX3-507" fmla="*/ 848659 w 876019"/>
                  <a:gd name="connsiteY3-508" fmla="*/ 485513 h 628948"/>
                  <a:gd name="connsiteX4-509" fmla="*/ 669365 w 876019"/>
                  <a:gd name="connsiteY4-510" fmla="*/ 628948 h 628948"/>
                  <a:gd name="connsiteX5-511" fmla="*/ 741082 w 876019"/>
                  <a:gd name="connsiteY5-512" fmla="*/ 389889 h 628948"/>
                  <a:gd name="connsiteX6-513" fmla="*/ 567764 w 876019"/>
                  <a:gd name="connsiteY6-514" fmla="*/ 180713 h 628948"/>
                  <a:gd name="connsiteX7-515" fmla="*/ 239059 w 876019"/>
                  <a:gd name="connsiteY7-516" fmla="*/ 168760 h 628948"/>
                  <a:gd name="connsiteX8-517" fmla="*/ 0 w 876019"/>
                  <a:gd name="connsiteY8-518" fmla="*/ 258407 h 628948"/>
                  <a:gd name="connsiteX9-519" fmla="*/ 185270 w 876019"/>
                  <a:gd name="connsiteY9-520" fmla="*/ 55207 h 628948"/>
                  <a:gd name="connsiteX0-521" fmla="*/ 185270 w 876019"/>
                  <a:gd name="connsiteY0-522" fmla="*/ 55207 h 628948"/>
                  <a:gd name="connsiteX1-523" fmla="*/ 496047 w 876019"/>
                  <a:gd name="connsiteY1-524" fmla="*/ 1420 h 628948"/>
                  <a:gd name="connsiteX2-525" fmla="*/ 818776 w 876019"/>
                  <a:gd name="connsiteY2-526" fmla="*/ 174736 h 628948"/>
                  <a:gd name="connsiteX3-527" fmla="*/ 848659 w 876019"/>
                  <a:gd name="connsiteY3-528" fmla="*/ 485513 h 628948"/>
                  <a:gd name="connsiteX4-529" fmla="*/ 669365 w 876019"/>
                  <a:gd name="connsiteY4-530" fmla="*/ 628948 h 628948"/>
                  <a:gd name="connsiteX5-531" fmla="*/ 741082 w 876019"/>
                  <a:gd name="connsiteY5-532" fmla="*/ 389889 h 628948"/>
                  <a:gd name="connsiteX6-533" fmla="*/ 567764 w 876019"/>
                  <a:gd name="connsiteY6-534" fmla="*/ 180713 h 628948"/>
                  <a:gd name="connsiteX7-535" fmla="*/ 239059 w 876019"/>
                  <a:gd name="connsiteY7-536" fmla="*/ 168760 h 628948"/>
                  <a:gd name="connsiteX8-537" fmla="*/ 0 w 876019"/>
                  <a:gd name="connsiteY8-538" fmla="*/ 258407 h 628948"/>
                  <a:gd name="connsiteX9-539" fmla="*/ 185270 w 876019"/>
                  <a:gd name="connsiteY9-540" fmla="*/ 55207 h 628948"/>
                  <a:gd name="connsiteX0-541" fmla="*/ 185270 w 876019"/>
                  <a:gd name="connsiteY0-542" fmla="*/ 55207 h 628948"/>
                  <a:gd name="connsiteX1-543" fmla="*/ 496047 w 876019"/>
                  <a:gd name="connsiteY1-544" fmla="*/ 1420 h 628948"/>
                  <a:gd name="connsiteX2-545" fmla="*/ 818776 w 876019"/>
                  <a:gd name="connsiteY2-546" fmla="*/ 174736 h 628948"/>
                  <a:gd name="connsiteX3-547" fmla="*/ 848659 w 876019"/>
                  <a:gd name="connsiteY3-548" fmla="*/ 485513 h 628948"/>
                  <a:gd name="connsiteX4-549" fmla="*/ 669365 w 876019"/>
                  <a:gd name="connsiteY4-550" fmla="*/ 628948 h 628948"/>
                  <a:gd name="connsiteX5-551" fmla="*/ 741082 w 876019"/>
                  <a:gd name="connsiteY5-552" fmla="*/ 389889 h 628948"/>
                  <a:gd name="connsiteX6-553" fmla="*/ 567764 w 876019"/>
                  <a:gd name="connsiteY6-554" fmla="*/ 180713 h 628948"/>
                  <a:gd name="connsiteX7-555" fmla="*/ 239059 w 876019"/>
                  <a:gd name="connsiteY7-556" fmla="*/ 168760 h 628948"/>
                  <a:gd name="connsiteX8-557" fmla="*/ 0 w 876019"/>
                  <a:gd name="connsiteY8-558" fmla="*/ 258407 h 628948"/>
                  <a:gd name="connsiteX9-559" fmla="*/ 185270 w 876019"/>
                  <a:gd name="connsiteY9-560" fmla="*/ 55207 h 628948"/>
                  <a:gd name="connsiteX0-561" fmla="*/ 185270 w 876019"/>
                  <a:gd name="connsiteY0-562" fmla="*/ 55207 h 628948"/>
                  <a:gd name="connsiteX1-563" fmla="*/ 496047 w 876019"/>
                  <a:gd name="connsiteY1-564" fmla="*/ 1420 h 628948"/>
                  <a:gd name="connsiteX2-565" fmla="*/ 818776 w 876019"/>
                  <a:gd name="connsiteY2-566" fmla="*/ 174736 h 628948"/>
                  <a:gd name="connsiteX3-567" fmla="*/ 848659 w 876019"/>
                  <a:gd name="connsiteY3-568" fmla="*/ 485513 h 628948"/>
                  <a:gd name="connsiteX4-569" fmla="*/ 669365 w 876019"/>
                  <a:gd name="connsiteY4-570" fmla="*/ 628948 h 628948"/>
                  <a:gd name="connsiteX5-571" fmla="*/ 741082 w 876019"/>
                  <a:gd name="connsiteY5-572" fmla="*/ 389889 h 628948"/>
                  <a:gd name="connsiteX6-573" fmla="*/ 567764 w 876019"/>
                  <a:gd name="connsiteY6-574" fmla="*/ 180713 h 628948"/>
                  <a:gd name="connsiteX7-575" fmla="*/ 239059 w 876019"/>
                  <a:gd name="connsiteY7-576" fmla="*/ 168760 h 628948"/>
                  <a:gd name="connsiteX8-577" fmla="*/ 0 w 876019"/>
                  <a:gd name="connsiteY8-578" fmla="*/ 258407 h 628948"/>
                  <a:gd name="connsiteX9-579" fmla="*/ 185270 w 876019"/>
                  <a:gd name="connsiteY9-580" fmla="*/ 55207 h 628948"/>
                  <a:gd name="connsiteX0-581" fmla="*/ 185270 w 876019"/>
                  <a:gd name="connsiteY0-582" fmla="*/ 55207 h 628948"/>
                  <a:gd name="connsiteX1-583" fmla="*/ 496047 w 876019"/>
                  <a:gd name="connsiteY1-584" fmla="*/ 1420 h 628948"/>
                  <a:gd name="connsiteX2-585" fmla="*/ 818776 w 876019"/>
                  <a:gd name="connsiteY2-586" fmla="*/ 174736 h 628948"/>
                  <a:gd name="connsiteX3-587" fmla="*/ 848659 w 876019"/>
                  <a:gd name="connsiteY3-588" fmla="*/ 485513 h 628948"/>
                  <a:gd name="connsiteX4-589" fmla="*/ 669365 w 876019"/>
                  <a:gd name="connsiteY4-590" fmla="*/ 628948 h 628948"/>
                  <a:gd name="connsiteX5-591" fmla="*/ 741082 w 876019"/>
                  <a:gd name="connsiteY5-592" fmla="*/ 389889 h 628948"/>
                  <a:gd name="connsiteX6-593" fmla="*/ 567764 w 876019"/>
                  <a:gd name="connsiteY6-594" fmla="*/ 180713 h 628948"/>
                  <a:gd name="connsiteX7-595" fmla="*/ 239059 w 876019"/>
                  <a:gd name="connsiteY7-596" fmla="*/ 168760 h 628948"/>
                  <a:gd name="connsiteX8-597" fmla="*/ 0 w 876019"/>
                  <a:gd name="connsiteY8-598" fmla="*/ 258407 h 628948"/>
                  <a:gd name="connsiteX9-599" fmla="*/ 185270 w 876019"/>
                  <a:gd name="connsiteY9-600" fmla="*/ 55207 h 628948"/>
                  <a:gd name="connsiteX0-601" fmla="*/ 185270 w 876019"/>
                  <a:gd name="connsiteY0-602" fmla="*/ 55207 h 628948"/>
                  <a:gd name="connsiteX1-603" fmla="*/ 496047 w 876019"/>
                  <a:gd name="connsiteY1-604" fmla="*/ 1420 h 628948"/>
                  <a:gd name="connsiteX2-605" fmla="*/ 818776 w 876019"/>
                  <a:gd name="connsiteY2-606" fmla="*/ 174736 h 628948"/>
                  <a:gd name="connsiteX3-607" fmla="*/ 848659 w 876019"/>
                  <a:gd name="connsiteY3-608" fmla="*/ 485513 h 628948"/>
                  <a:gd name="connsiteX4-609" fmla="*/ 669365 w 876019"/>
                  <a:gd name="connsiteY4-610" fmla="*/ 628948 h 628948"/>
                  <a:gd name="connsiteX5-611" fmla="*/ 741082 w 876019"/>
                  <a:gd name="connsiteY5-612" fmla="*/ 389889 h 628948"/>
                  <a:gd name="connsiteX6-613" fmla="*/ 567764 w 876019"/>
                  <a:gd name="connsiteY6-614" fmla="*/ 180713 h 628948"/>
                  <a:gd name="connsiteX7-615" fmla="*/ 239059 w 876019"/>
                  <a:gd name="connsiteY7-616" fmla="*/ 168760 h 628948"/>
                  <a:gd name="connsiteX8-617" fmla="*/ 0 w 876019"/>
                  <a:gd name="connsiteY8-618" fmla="*/ 258407 h 628948"/>
                  <a:gd name="connsiteX9-619" fmla="*/ 185270 w 876019"/>
                  <a:gd name="connsiteY9-620" fmla="*/ 55207 h 628948"/>
                  <a:gd name="connsiteX0-621" fmla="*/ 185270 w 876019"/>
                  <a:gd name="connsiteY0-622" fmla="*/ 55207 h 628948"/>
                  <a:gd name="connsiteX1-623" fmla="*/ 496047 w 876019"/>
                  <a:gd name="connsiteY1-624" fmla="*/ 1420 h 628948"/>
                  <a:gd name="connsiteX2-625" fmla="*/ 818776 w 876019"/>
                  <a:gd name="connsiteY2-626" fmla="*/ 174736 h 628948"/>
                  <a:gd name="connsiteX3-627" fmla="*/ 848659 w 876019"/>
                  <a:gd name="connsiteY3-628" fmla="*/ 485513 h 628948"/>
                  <a:gd name="connsiteX4-629" fmla="*/ 669365 w 876019"/>
                  <a:gd name="connsiteY4-630" fmla="*/ 628948 h 628948"/>
                  <a:gd name="connsiteX5-631" fmla="*/ 741082 w 876019"/>
                  <a:gd name="connsiteY5-632" fmla="*/ 389889 h 628948"/>
                  <a:gd name="connsiteX6-633" fmla="*/ 567764 w 876019"/>
                  <a:gd name="connsiteY6-634" fmla="*/ 180713 h 628948"/>
                  <a:gd name="connsiteX7-635" fmla="*/ 239059 w 876019"/>
                  <a:gd name="connsiteY7-636" fmla="*/ 168760 h 628948"/>
                  <a:gd name="connsiteX8-637" fmla="*/ 0 w 876019"/>
                  <a:gd name="connsiteY8-638" fmla="*/ 258407 h 628948"/>
                  <a:gd name="connsiteX9-639" fmla="*/ 185270 w 876019"/>
                  <a:gd name="connsiteY9-640" fmla="*/ 55207 h 628948"/>
                  <a:gd name="connsiteX0-641" fmla="*/ 185270 w 876019"/>
                  <a:gd name="connsiteY0-642" fmla="*/ 55207 h 628948"/>
                  <a:gd name="connsiteX1-643" fmla="*/ 496047 w 876019"/>
                  <a:gd name="connsiteY1-644" fmla="*/ 1420 h 628948"/>
                  <a:gd name="connsiteX2-645" fmla="*/ 818776 w 876019"/>
                  <a:gd name="connsiteY2-646" fmla="*/ 174736 h 628948"/>
                  <a:gd name="connsiteX3-647" fmla="*/ 848659 w 876019"/>
                  <a:gd name="connsiteY3-648" fmla="*/ 485513 h 628948"/>
                  <a:gd name="connsiteX4-649" fmla="*/ 669365 w 876019"/>
                  <a:gd name="connsiteY4-650" fmla="*/ 628948 h 628948"/>
                  <a:gd name="connsiteX5-651" fmla="*/ 741082 w 876019"/>
                  <a:gd name="connsiteY5-652" fmla="*/ 389889 h 628948"/>
                  <a:gd name="connsiteX6-653" fmla="*/ 567764 w 876019"/>
                  <a:gd name="connsiteY6-654" fmla="*/ 180713 h 628948"/>
                  <a:gd name="connsiteX7-655" fmla="*/ 239059 w 876019"/>
                  <a:gd name="connsiteY7-656" fmla="*/ 168760 h 628948"/>
                  <a:gd name="connsiteX8-657" fmla="*/ 0 w 876019"/>
                  <a:gd name="connsiteY8-658" fmla="*/ 258407 h 628948"/>
                  <a:gd name="connsiteX9-659" fmla="*/ 185270 w 876019"/>
                  <a:gd name="connsiteY9-660" fmla="*/ 55207 h 628948"/>
                  <a:gd name="connsiteX0-661" fmla="*/ 185270 w 876019"/>
                  <a:gd name="connsiteY0-662" fmla="*/ 55207 h 628948"/>
                  <a:gd name="connsiteX1-663" fmla="*/ 496047 w 876019"/>
                  <a:gd name="connsiteY1-664" fmla="*/ 1420 h 628948"/>
                  <a:gd name="connsiteX2-665" fmla="*/ 818776 w 876019"/>
                  <a:gd name="connsiteY2-666" fmla="*/ 174736 h 628948"/>
                  <a:gd name="connsiteX3-667" fmla="*/ 848659 w 876019"/>
                  <a:gd name="connsiteY3-668" fmla="*/ 485513 h 628948"/>
                  <a:gd name="connsiteX4-669" fmla="*/ 669365 w 876019"/>
                  <a:gd name="connsiteY4-670" fmla="*/ 628948 h 628948"/>
                  <a:gd name="connsiteX5-671" fmla="*/ 741082 w 876019"/>
                  <a:gd name="connsiteY5-672" fmla="*/ 389889 h 628948"/>
                  <a:gd name="connsiteX6-673" fmla="*/ 567764 w 876019"/>
                  <a:gd name="connsiteY6-674" fmla="*/ 180713 h 628948"/>
                  <a:gd name="connsiteX7-675" fmla="*/ 239059 w 876019"/>
                  <a:gd name="connsiteY7-676" fmla="*/ 168760 h 628948"/>
                  <a:gd name="connsiteX8-677" fmla="*/ 0 w 876019"/>
                  <a:gd name="connsiteY8-678" fmla="*/ 258407 h 628948"/>
                  <a:gd name="connsiteX9-679" fmla="*/ 185270 w 876019"/>
                  <a:gd name="connsiteY9-680" fmla="*/ 55207 h 628948"/>
                  <a:gd name="connsiteX0-681" fmla="*/ 185270 w 927060"/>
                  <a:gd name="connsiteY0-682" fmla="*/ 55207 h 628948"/>
                  <a:gd name="connsiteX1-683" fmla="*/ 496047 w 927060"/>
                  <a:gd name="connsiteY1-684" fmla="*/ 1420 h 628948"/>
                  <a:gd name="connsiteX2-685" fmla="*/ 818776 w 927060"/>
                  <a:gd name="connsiteY2-686" fmla="*/ 174736 h 628948"/>
                  <a:gd name="connsiteX3-687" fmla="*/ 912702 w 927060"/>
                  <a:gd name="connsiteY3-688" fmla="*/ 517535 h 628948"/>
                  <a:gd name="connsiteX4-689" fmla="*/ 669365 w 927060"/>
                  <a:gd name="connsiteY4-690" fmla="*/ 628948 h 628948"/>
                  <a:gd name="connsiteX5-691" fmla="*/ 741082 w 927060"/>
                  <a:gd name="connsiteY5-692" fmla="*/ 389889 h 628948"/>
                  <a:gd name="connsiteX6-693" fmla="*/ 567764 w 927060"/>
                  <a:gd name="connsiteY6-694" fmla="*/ 180713 h 628948"/>
                  <a:gd name="connsiteX7-695" fmla="*/ 239059 w 927060"/>
                  <a:gd name="connsiteY7-696" fmla="*/ 168760 h 628948"/>
                  <a:gd name="connsiteX8-697" fmla="*/ 0 w 927060"/>
                  <a:gd name="connsiteY8-698" fmla="*/ 258407 h 628948"/>
                  <a:gd name="connsiteX9-699" fmla="*/ 185270 w 927060"/>
                  <a:gd name="connsiteY9-700" fmla="*/ 55207 h 628948"/>
                  <a:gd name="connsiteX0-701" fmla="*/ 185270 w 927060"/>
                  <a:gd name="connsiteY0-702" fmla="*/ 55207 h 639621"/>
                  <a:gd name="connsiteX1-703" fmla="*/ 496047 w 927060"/>
                  <a:gd name="connsiteY1-704" fmla="*/ 1420 h 639621"/>
                  <a:gd name="connsiteX2-705" fmla="*/ 818776 w 927060"/>
                  <a:gd name="connsiteY2-706" fmla="*/ 174736 h 639621"/>
                  <a:gd name="connsiteX3-707" fmla="*/ 912702 w 927060"/>
                  <a:gd name="connsiteY3-708" fmla="*/ 517535 h 639621"/>
                  <a:gd name="connsiteX4-709" fmla="*/ 669365 w 927060"/>
                  <a:gd name="connsiteY4-710" fmla="*/ 639621 h 639621"/>
                  <a:gd name="connsiteX5-711" fmla="*/ 741082 w 927060"/>
                  <a:gd name="connsiteY5-712" fmla="*/ 389889 h 639621"/>
                  <a:gd name="connsiteX6-713" fmla="*/ 567764 w 927060"/>
                  <a:gd name="connsiteY6-714" fmla="*/ 180713 h 639621"/>
                  <a:gd name="connsiteX7-715" fmla="*/ 239059 w 927060"/>
                  <a:gd name="connsiteY7-716" fmla="*/ 168760 h 639621"/>
                  <a:gd name="connsiteX8-717" fmla="*/ 0 w 927060"/>
                  <a:gd name="connsiteY8-718" fmla="*/ 258407 h 639621"/>
                  <a:gd name="connsiteX9-719" fmla="*/ 185270 w 927060"/>
                  <a:gd name="connsiteY9-720" fmla="*/ 55207 h 639621"/>
                  <a:gd name="connsiteX0-721" fmla="*/ 185270 w 928868"/>
                  <a:gd name="connsiteY0-722" fmla="*/ 55207 h 639621"/>
                  <a:gd name="connsiteX1-723" fmla="*/ 496047 w 928868"/>
                  <a:gd name="connsiteY1-724" fmla="*/ 1420 h 639621"/>
                  <a:gd name="connsiteX2-725" fmla="*/ 833008 w 928868"/>
                  <a:gd name="connsiteY2-726" fmla="*/ 164062 h 639621"/>
                  <a:gd name="connsiteX3-727" fmla="*/ 912702 w 928868"/>
                  <a:gd name="connsiteY3-728" fmla="*/ 517535 h 639621"/>
                  <a:gd name="connsiteX4-729" fmla="*/ 669365 w 928868"/>
                  <a:gd name="connsiteY4-730" fmla="*/ 639621 h 639621"/>
                  <a:gd name="connsiteX5-731" fmla="*/ 741082 w 928868"/>
                  <a:gd name="connsiteY5-732" fmla="*/ 389889 h 639621"/>
                  <a:gd name="connsiteX6-733" fmla="*/ 567764 w 928868"/>
                  <a:gd name="connsiteY6-734" fmla="*/ 180713 h 639621"/>
                  <a:gd name="connsiteX7-735" fmla="*/ 239059 w 928868"/>
                  <a:gd name="connsiteY7-736" fmla="*/ 168760 h 639621"/>
                  <a:gd name="connsiteX8-737" fmla="*/ 0 w 928868"/>
                  <a:gd name="connsiteY8-738" fmla="*/ 258407 h 639621"/>
                  <a:gd name="connsiteX9-739" fmla="*/ 185270 w 928868"/>
                  <a:gd name="connsiteY9-740" fmla="*/ 55207 h 639621"/>
                  <a:gd name="connsiteX0-741" fmla="*/ 185270 w 928868"/>
                  <a:gd name="connsiteY0-742" fmla="*/ 55207 h 639621"/>
                  <a:gd name="connsiteX1-743" fmla="*/ 496047 w 928868"/>
                  <a:gd name="connsiteY1-744" fmla="*/ 1420 h 639621"/>
                  <a:gd name="connsiteX2-745" fmla="*/ 833008 w 928868"/>
                  <a:gd name="connsiteY2-746" fmla="*/ 164062 h 639621"/>
                  <a:gd name="connsiteX3-747" fmla="*/ 912702 w 928868"/>
                  <a:gd name="connsiteY3-748" fmla="*/ 517535 h 639621"/>
                  <a:gd name="connsiteX4-749" fmla="*/ 669365 w 928868"/>
                  <a:gd name="connsiteY4-750" fmla="*/ 639621 h 639621"/>
                  <a:gd name="connsiteX5-751" fmla="*/ 741082 w 928868"/>
                  <a:gd name="connsiteY5-752" fmla="*/ 389889 h 639621"/>
                  <a:gd name="connsiteX6-753" fmla="*/ 567764 w 928868"/>
                  <a:gd name="connsiteY6-754" fmla="*/ 180713 h 639621"/>
                  <a:gd name="connsiteX7-755" fmla="*/ 239059 w 928868"/>
                  <a:gd name="connsiteY7-756" fmla="*/ 168760 h 639621"/>
                  <a:gd name="connsiteX8-757" fmla="*/ 0 w 928868"/>
                  <a:gd name="connsiteY8-758" fmla="*/ 258407 h 639621"/>
                  <a:gd name="connsiteX9-759" fmla="*/ 185270 w 928868"/>
                  <a:gd name="connsiteY9-760" fmla="*/ 55207 h 639621"/>
                  <a:gd name="connsiteX0-761" fmla="*/ 185270 w 928868"/>
                  <a:gd name="connsiteY0-762" fmla="*/ 55207 h 639621"/>
                  <a:gd name="connsiteX1-763" fmla="*/ 496047 w 928868"/>
                  <a:gd name="connsiteY1-764" fmla="*/ 1420 h 639621"/>
                  <a:gd name="connsiteX2-765" fmla="*/ 833008 w 928868"/>
                  <a:gd name="connsiteY2-766" fmla="*/ 164062 h 639621"/>
                  <a:gd name="connsiteX3-767" fmla="*/ 912702 w 928868"/>
                  <a:gd name="connsiteY3-768" fmla="*/ 517535 h 639621"/>
                  <a:gd name="connsiteX4-769" fmla="*/ 669365 w 928868"/>
                  <a:gd name="connsiteY4-770" fmla="*/ 639621 h 639621"/>
                  <a:gd name="connsiteX5-771" fmla="*/ 741082 w 928868"/>
                  <a:gd name="connsiteY5-772" fmla="*/ 389889 h 639621"/>
                  <a:gd name="connsiteX6-773" fmla="*/ 567764 w 928868"/>
                  <a:gd name="connsiteY6-774" fmla="*/ 180713 h 639621"/>
                  <a:gd name="connsiteX7-775" fmla="*/ 239059 w 928868"/>
                  <a:gd name="connsiteY7-776" fmla="*/ 168760 h 639621"/>
                  <a:gd name="connsiteX8-777" fmla="*/ 0 w 928868"/>
                  <a:gd name="connsiteY8-778" fmla="*/ 258407 h 639621"/>
                  <a:gd name="connsiteX9-779" fmla="*/ 185270 w 928868"/>
                  <a:gd name="connsiteY9-780" fmla="*/ 55207 h 639621"/>
                  <a:gd name="connsiteX0-781" fmla="*/ 185270 w 932501"/>
                  <a:gd name="connsiteY0-782" fmla="*/ 55207 h 639621"/>
                  <a:gd name="connsiteX1-783" fmla="*/ 496047 w 932501"/>
                  <a:gd name="connsiteY1-784" fmla="*/ 1420 h 639621"/>
                  <a:gd name="connsiteX2-785" fmla="*/ 854356 w 932501"/>
                  <a:gd name="connsiteY2-786" fmla="*/ 160504 h 639621"/>
                  <a:gd name="connsiteX3-787" fmla="*/ 912702 w 932501"/>
                  <a:gd name="connsiteY3-788" fmla="*/ 517535 h 639621"/>
                  <a:gd name="connsiteX4-789" fmla="*/ 669365 w 932501"/>
                  <a:gd name="connsiteY4-790" fmla="*/ 639621 h 639621"/>
                  <a:gd name="connsiteX5-791" fmla="*/ 741082 w 932501"/>
                  <a:gd name="connsiteY5-792" fmla="*/ 389889 h 639621"/>
                  <a:gd name="connsiteX6-793" fmla="*/ 567764 w 932501"/>
                  <a:gd name="connsiteY6-794" fmla="*/ 180713 h 639621"/>
                  <a:gd name="connsiteX7-795" fmla="*/ 239059 w 932501"/>
                  <a:gd name="connsiteY7-796" fmla="*/ 168760 h 639621"/>
                  <a:gd name="connsiteX8-797" fmla="*/ 0 w 932501"/>
                  <a:gd name="connsiteY8-798" fmla="*/ 258407 h 639621"/>
                  <a:gd name="connsiteX9-799" fmla="*/ 185270 w 932501"/>
                  <a:gd name="connsiteY9-800" fmla="*/ 55207 h 639621"/>
                  <a:gd name="connsiteX0-801" fmla="*/ 185270 w 932501"/>
                  <a:gd name="connsiteY0-802" fmla="*/ 55207 h 639621"/>
                  <a:gd name="connsiteX1-803" fmla="*/ 496047 w 932501"/>
                  <a:gd name="connsiteY1-804" fmla="*/ 1420 h 639621"/>
                  <a:gd name="connsiteX2-805" fmla="*/ 854356 w 932501"/>
                  <a:gd name="connsiteY2-806" fmla="*/ 160504 h 639621"/>
                  <a:gd name="connsiteX3-807" fmla="*/ 912702 w 932501"/>
                  <a:gd name="connsiteY3-808" fmla="*/ 517535 h 639621"/>
                  <a:gd name="connsiteX4-809" fmla="*/ 669365 w 932501"/>
                  <a:gd name="connsiteY4-810" fmla="*/ 639621 h 639621"/>
                  <a:gd name="connsiteX5-811" fmla="*/ 741082 w 932501"/>
                  <a:gd name="connsiteY5-812" fmla="*/ 389889 h 639621"/>
                  <a:gd name="connsiteX6-813" fmla="*/ 567764 w 932501"/>
                  <a:gd name="connsiteY6-814" fmla="*/ 180713 h 639621"/>
                  <a:gd name="connsiteX7-815" fmla="*/ 239059 w 932501"/>
                  <a:gd name="connsiteY7-816" fmla="*/ 168760 h 639621"/>
                  <a:gd name="connsiteX8-817" fmla="*/ 0 w 932501"/>
                  <a:gd name="connsiteY8-818" fmla="*/ 258407 h 639621"/>
                  <a:gd name="connsiteX9-819" fmla="*/ 185270 w 932501"/>
                  <a:gd name="connsiteY9-820" fmla="*/ 55207 h 639621"/>
                  <a:gd name="connsiteX0-821" fmla="*/ 185270 w 932501"/>
                  <a:gd name="connsiteY0-822" fmla="*/ 55207 h 639621"/>
                  <a:gd name="connsiteX1-823" fmla="*/ 496047 w 932501"/>
                  <a:gd name="connsiteY1-824" fmla="*/ 1420 h 639621"/>
                  <a:gd name="connsiteX2-825" fmla="*/ 854356 w 932501"/>
                  <a:gd name="connsiteY2-826" fmla="*/ 160504 h 639621"/>
                  <a:gd name="connsiteX3-827" fmla="*/ 912702 w 932501"/>
                  <a:gd name="connsiteY3-828" fmla="*/ 517535 h 639621"/>
                  <a:gd name="connsiteX4-829" fmla="*/ 669365 w 932501"/>
                  <a:gd name="connsiteY4-830" fmla="*/ 639621 h 639621"/>
                  <a:gd name="connsiteX5-831" fmla="*/ 741082 w 932501"/>
                  <a:gd name="connsiteY5-832" fmla="*/ 389889 h 639621"/>
                  <a:gd name="connsiteX6-833" fmla="*/ 567764 w 932501"/>
                  <a:gd name="connsiteY6-834" fmla="*/ 180713 h 639621"/>
                  <a:gd name="connsiteX7-835" fmla="*/ 239059 w 932501"/>
                  <a:gd name="connsiteY7-836" fmla="*/ 168760 h 639621"/>
                  <a:gd name="connsiteX8-837" fmla="*/ 0 w 932501"/>
                  <a:gd name="connsiteY8-838" fmla="*/ 258407 h 639621"/>
                  <a:gd name="connsiteX9-839" fmla="*/ 185270 w 932501"/>
                  <a:gd name="connsiteY9-840" fmla="*/ 55207 h 639621"/>
                  <a:gd name="connsiteX0-841" fmla="*/ 181712 w 932501"/>
                  <a:gd name="connsiteY0-842" fmla="*/ 100467 h 638627"/>
                  <a:gd name="connsiteX1-843" fmla="*/ 496047 w 932501"/>
                  <a:gd name="connsiteY1-844" fmla="*/ 426 h 638627"/>
                  <a:gd name="connsiteX2-845" fmla="*/ 854356 w 932501"/>
                  <a:gd name="connsiteY2-846" fmla="*/ 159510 h 638627"/>
                  <a:gd name="connsiteX3-847" fmla="*/ 912702 w 932501"/>
                  <a:gd name="connsiteY3-848" fmla="*/ 516541 h 638627"/>
                  <a:gd name="connsiteX4-849" fmla="*/ 669365 w 932501"/>
                  <a:gd name="connsiteY4-850" fmla="*/ 638627 h 638627"/>
                  <a:gd name="connsiteX5-851" fmla="*/ 741082 w 932501"/>
                  <a:gd name="connsiteY5-852" fmla="*/ 388895 h 638627"/>
                  <a:gd name="connsiteX6-853" fmla="*/ 567764 w 932501"/>
                  <a:gd name="connsiteY6-854" fmla="*/ 179719 h 638627"/>
                  <a:gd name="connsiteX7-855" fmla="*/ 239059 w 932501"/>
                  <a:gd name="connsiteY7-856" fmla="*/ 167766 h 638627"/>
                  <a:gd name="connsiteX8-857" fmla="*/ 0 w 932501"/>
                  <a:gd name="connsiteY8-858" fmla="*/ 257413 h 638627"/>
                  <a:gd name="connsiteX9-859" fmla="*/ 181712 w 932501"/>
                  <a:gd name="connsiteY9-860" fmla="*/ 100467 h 638627"/>
                  <a:gd name="connsiteX0-861" fmla="*/ 181712 w 932501"/>
                  <a:gd name="connsiteY0-862" fmla="*/ 72339 h 610499"/>
                  <a:gd name="connsiteX1-863" fmla="*/ 517395 w 932501"/>
                  <a:gd name="connsiteY1-864" fmla="*/ 761 h 610499"/>
                  <a:gd name="connsiteX2-865" fmla="*/ 854356 w 932501"/>
                  <a:gd name="connsiteY2-866" fmla="*/ 131382 h 610499"/>
                  <a:gd name="connsiteX3-867" fmla="*/ 912702 w 932501"/>
                  <a:gd name="connsiteY3-868" fmla="*/ 488413 h 610499"/>
                  <a:gd name="connsiteX4-869" fmla="*/ 669365 w 932501"/>
                  <a:gd name="connsiteY4-870" fmla="*/ 610499 h 610499"/>
                  <a:gd name="connsiteX5-871" fmla="*/ 741082 w 932501"/>
                  <a:gd name="connsiteY5-872" fmla="*/ 360767 h 610499"/>
                  <a:gd name="connsiteX6-873" fmla="*/ 567764 w 932501"/>
                  <a:gd name="connsiteY6-874" fmla="*/ 151591 h 610499"/>
                  <a:gd name="connsiteX7-875" fmla="*/ 239059 w 932501"/>
                  <a:gd name="connsiteY7-876" fmla="*/ 139638 h 610499"/>
                  <a:gd name="connsiteX8-877" fmla="*/ 0 w 932501"/>
                  <a:gd name="connsiteY8-878" fmla="*/ 229285 h 610499"/>
                  <a:gd name="connsiteX9-879" fmla="*/ 181712 w 932501"/>
                  <a:gd name="connsiteY9-880" fmla="*/ 72339 h 610499"/>
                  <a:gd name="connsiteX0-881" fmla="*/ 174596 w 932501"/>
                  <a:gd name="connsiteY0-882" fmla="*/ 100468 h 610164"/>
                  <a:gd name="connsiteX1-883" fmla="*/ 517395 w 932501"/>
                  <a:gd name="connsiteY1-884" fmla="*/ 426 h 610164"/>
                  <a:gd name="connsiteX2-885" fmla="*/ 854356 w 932501"/>
                  <a:gd name="connsiteY2-886" fmla="*/ 131047 h 610164"/>
                  <a:gd name="connsiteX3-887" fmla="*/ 912702 w 932501"/>
                  <a:gd name="connsiteY3-888" fmla="*/ 488078 h 610164"/>
                  <a:gd name="connsiteX4-889" fmla="*/ 669365 w 932501"/>
                  <a:gd name="connsiteY4-890" fmla="*/ 610164 h 610164"/>
                  <a:gd name="connsiteX5-891" fmla="*/ 741082 w 932501"/>
                  <a:gd name="connsiteY5-892" fmla="*/ 360432 h 610164"/>
                  <a:gd name="connsiteX6-893" fmla="*/ 567764 w 932501"/>
                  <a:gd name="connsiteY6-894" fmla="*/ 151256 h 610164"/>
                  <a:gd name="connsiteX7-895" fmla="*/ 239059 w 932501"/>
                  <a:gd name="connsiteY7-896" fmla="*/ 139303 h 610164"/>
                  <a:gd name="connsiteX8-897" fmla="*/ 0 w 932501"/>
                  <a:gd name="connsiteY8-898" fmla="*/ 228950 h 610164"/>
                  <a:gd name="connsiteX9-899" fmla="*/ 174596 w 932501"/>
                  <a:gd name="connsiteY9-900" fmla="*/ 100468 h 610164"/>
                  <a:gd name="connsiteX0-901" fmla="*/ 174596 w 932501"/>
                  <a:gd name="connsiteY0-902" fmla="*/ 75830 h 585526"/>
                  <a:gd name="connsiteX1-903" fmla="*/ 531627 w 932501"/>
                  <a:gd name="connsiteY1-904" fmla="*/ 694 h 585526"/>
                  <a:gd name="connsiteX2-905" fmla="*/ 854356 w 932501"/>
                  <a:gd name="connsiteY2-906" fmla="*/ 106409 h 585526"/>
                  <a:gd name="connsiteX3-907" fmla="*/ 912702 w 932501"/>
                  <a:gd name="connsiteY3-908" fmla="*/ 463440 h 585526"/>
                  <a:gd name="connsiteX4-909" fmla="*/ 669365 w 932501"/>
                  <a:gd name="connsiteY4-910" fmla="*/ 585526 h 585526"/>
                  <a:gd name="connsiteX5-911" fmla="*/ 741082 w 932501"/>
                  <a:gd name="connsiteY5-912" fmla="*/ 335794 h 585526"/>
                  <a:gd name="connsiteX6-913" fmla="*/ 567764 w 932501"/>
                  <a:gd name="connsiteY6-914" fmla="*/ 126618 h 585526"/>
                  <a:gd name="connsiteX7-915" fmla="*/ 239059 w 932501"/>
                  <a:gd name="connsiteY7-916" fmla="*/ 114665 h 585526"/>
                  <a:gd name="connsiteX8-917" fmla="*/ 0 w 932501"/>
                  <a:gd name="connsiteY8-918" fmla="*/ 204312 h 585526"/>
                  <a:gd name="connsiteX9-919" fmla="*/ 174596 w 932501"/>
                  <a:gd name="connsiteY9-920" fmla="*/ 75830 h 585526"/>
                  <a:gd name="connsiteX0-921" fmla="*/ 174596 w 928868"/>
                  <a:gd name="connsiteY0-922" fmla="*/ 75830 h 585526"/>
                  <a:gd name="connsiteX1-923" fmla="*/ 531627 w 928868"/>
                  <a:gd name="connsiteY1-924" fmla="*/ 694 h 585526"/>
                  <a:gd name="connsiteX2-925" fmla="*/ 833008 w 928868"/>
                  <a:gd name="connsiteY2-926" fmla="*/ 152662 h 585526"/>
                  <a:gd name="connsiteX3-927" fmla="*/ 912702 w 928868"/>
                  <a:gd name="connsiteY3-928" fmla="*/ 463440 h 585526"/>
                  <a:gd name="connsiteX4-929" fmla="*/ 669365 w 928868"/>
                  <a:gd name="connsiteY4-930" fmla="*/ 585526 h 585526"/>
                  <a:gd name="connsiteX5-931" fmla="*/ 741082 w 928868"/>
                  <a:gd name="connsiteY5-932" fmla="*/ 335794 h 585526"/>
                  <a:gd name="connsiteX6-933" fmla="*/ 567764 w 928868"/>
                  <a:gd name="connsiteY6-934" fmla="*/ 126618 h 585526"/>
                  <a:gd name="connsiteX7-935" fmla="*/ 239059 w 928868"/>
                  <a:gd name="connsiteY7-936" fmla="*/ 114665 h 585526"/>
                  <a:gd name="connsiteX8-937" fmla="*/ 0 w 928868"/>
                  <a:gd name="connsiteY8-938" fmla="*/ 204312 h 585526"/>
                  <a:gd name="connsiteX9-939" fmla="*/ 174596 w 928868"/>
                  <a:gd name="connsiteY9-940" fmla="*/ 75830 h 585526"/>
                  <a:gd name="connsiteX0-941" fmla="*/ 174596 w 928868"/>
                  <a:gd name="connsiteY0-942" fmla="*/ 55208 h 564904"/>
                  <a:gd name="connsiteX1-943" fmla="*/ 535185 w 928868"/>
                  <a:gd name="connsiteY1-944" fmla="*/ 1420 h 564904"/>
                  <a:gd name="connsiteX2-945" fmla="*/ 833008 w 928868"/>
                  <a:gd name="connsiteY2-946" fmla="*/ 132040 h 564904"/>
                  <a:gd name="connsiteX3-947" fmla="*/ 912702 w 928868"/>
                  <a:gd name="connsiteY3-948" fmla="*/ 442818 h 564904"/>
                  <a:gd name="connsiteX4-949" fmla="*/ 669365 w 928868"/>
                  <a:gd name="connsiteY4-950" fmla="*/ 564904 h 564904"/>
                  <a:gd name="connsiteX5-951" fmla="*/ 741082 w 928868"/>
                  <a:gd name="connsiteY5-952" fmla="*/ 315172 h 564904"/>
                  <a:gd name="connsiteX6-953" fmla="*/ 567764 w 928868"/>
                  <a:gd name="connsiteY6-954" fmla="*/ 105996 h 564904"/>
                  <a:gd name="connsiteX7-955" fmla="*/ 239059 w 928868"/>
                  <a:gd name="connsiteY7-956" fmla="*/ 94043 h 564904"/>
                  <a:gd name="connsiteX8-957" fmla="*/ 0 w 928868"/>
                  <a:gd name="connsiteY8-958" fmla="*/ 183690 h 564904"/>
                  <a:gd name="connsiteX9-959" fmla="*/ 174596 w 928868"/>
                  <a:gd name="connsiteY9-960" fmla="*/ 55208 h 564904"/>
                  <a:gd name="connsiteX0-961" fmla="*/ 167480 w 928868"/>
                  <a:gd name="connsiteY0-962" fmla="*/ 75830 h 564178"/>
                  <a:gd name="connsiteX1-963" fmla="*/ 535185 w 928868"/>
                  <a:gd name="connsiteY1-964" fmla="*/ 694 h 564178"/>
                  <a:gd name="connsiteX2-965" fmla="*/ 833008 w 928868"/>
                  <a:gd name="connsiteY2-966" fmla="*/ 131314 h 564178"/>
                  <a:gd name="connsiteX3-967" fmla="*/ 912702 w 928868"/>
                  <a:gd name="connsiteY3-968" fmla="*/ 442092 h 564178"/>
                  <a:gd name="connsiteX4-969" fmla="*/ 669365 w 928868"/>
                  <a:gd name="connsiteY4-970" fmla="*/ 564178 h 564178"/>
                  <a:gd name="connsiteX5-971" fmla="*/ 741082 w 928868"/>
                  <a:gd name="connsiteY5-972" fmla="*/ 314446 h 564178"/>
                  <a:gd name="connsiteX6-973" fmla="*/ 567764 w 928868"/>
                  <a:gd name="connsiteY6-974" fmla="*/ 105270 h 564178"/>
                  <a:gd name="connsiteX7-975" fmla="*/ 239059 w 928868"/>
                  <a:gd name="connsiteY7-976" fmla="*/ 93317 h 564178"/>
                  <a:gd name="connsiteX8-977" fmla="*/ 0 w 928868"/>
                  <a:gd name="connsiteY8-978" fmla="*/ 182964 h 564178"/>
                  <a:gd name="connsiteX9-979" fmla="*/ 167480 w 928868"/>
                  <a:gd name="connsiteY9-980" fmla="*/ 75830 h 564178"/>
                  <a:gd name="connsiteX0-981" fmla="*/ 167480 w 928868"/>
                  <a:gd name="connsiteY0-982" fmla="*/ 75830 h 564178"/>
                  <a:gd name="connsiteX1-983" fmla="*/ 535185 w 928868"/>
                  <a:gd name="connsiteY1-984" fmla="*/ 694 h 564178"/>
                  <a:gd name="connsiteX2-985" fmla="*/ 833008 w 928868"/>
                  <a:gd name="connsiteY2-986" fmla="*/ 131314 h 564178"/>
                  <a:gd name="connsiteX3-987" fmla="*/ 912702 w 928868"/>
                  <a:gd name="connsiteY3-988" fmla="*/ 442092 h 564178"/>
                  <a:gd name="connsiteX4-989" fmla="*/ 669365 w 928868"/>
                  <a:gd name="connsiteY4-990" fmla="*/ 564178 h 564178"/>
                  <a:gd name="connsiteX5-991" fmla="*/ 741082 w 928868"/>
                  <a:gd name="connsiteY5-992" fmla="*/ 314446 h 564178"/>
                  <a:gd name="connsiteX6-993" fmla="*/ 567764 w 928868"/>
                  <a:gd name="connsiteY6-994" fmla="*/ 105270 h 564178"/>
                  <a:gd name="connsiteX7-995" fmla="*/ 239059 w 928868"/>
                  <a:gd name="connsiteY7-996" fmla="*/ 93317 h 564178"/>
                  <a:gd name="connsiteX8-997" fmla="*/ 0 w 928868"/>
                  <a:gd name="connsiteY8-998" fmla="*/ 182964 h 564178"/>
                  <a:gd name="connsiteX9-999" fmla="*/ 167480 w 928868"/>
                  <a:gd name="connsiteY9-1000" fmla="*/ 75830 h 564178"/>
                  <a:gd name="connsiteX0-1001" fmla="*/ 167480 w 934892"/>
                  <a:gd name="connsiteY0-1002" fmla="*/ 75830 h 564178"/>
                  <a:gd name="connsiteX1-1003" fmla="*/ 535185 w 934892"/>
                  <a:gd name="connsiteY1-1004" fmla="*/ 694 h 564178"/>
                  <a:gd name="connsiteX2-1005" fmla="*/ 865030 w 934892"/>
                  <a:gd name="connsiteY2-1006" fmla="*/ 134872 h 564178"/>
                  <a:gd name="connsiteX3-1007" fmla="*/ 912702 w 934892"/>
                  <a:gd name="connsiteY3-1008" fmla="*/ 442092 h 564178"/>
                  <a:gd name="connsiteX4-1009" fmla="*/ 669365 w 934892"/>
                  <a:gd name="connsiteY4-1010" fmla="*/ 564178 h 564178"/>
                  <a:gd name="connsiteX5-1011" fmla="*/ 741082 w 934892"/>
                  <a:gd name="connsiteY5-1012" fmla="*/ 314446 h 564178"/>
                  <a:gd name="connsiteX6-1013" fmla="*/ 567764 w 934892"/>
                  <a:gd name="connsiteY6-1014" fmla="*/ 105270 h 564178"/>
                  <a:gd name="connsiteX7-1015" fmla="*/ 239059 w 934892"/>
                  <a:gd name="connsiteY7-1016" fmla="*/ 93317 h 564178"/>
                  <a:gd name="connsiteX8-1017" fmla="*/ 0 w 934892"/>
                  <a:gd name="connsiteY8-1018" fmla="*/ 182964 h 564178"/>
                  <a:gd name="connsiteX9-1019" fmla="*/ 167480 w 934892"/>
                  <a:gd name="connsiteY9-1020" fmla="*/ 75830 h 564178"/>
                  <a:gd name="connsiteX0-1021" fmla="*/ 167480 w 928572"/>
                  <a:gd name="connsiteY0-1022" fmla="*/ 75830 h 564178"/>
                  <a:gd name="connsiteX1-1023" fmla="*/ 535185 w 928572"/>
                  <a:gd name="connsiteY1-1024" fmla="*/ 694 h 564178"/>
                  <a:gd name="connsiteX2-1025" fmla="*/ 865030 w 928572"/>
                  <a:gd name="connsiteY2-1026" fmla="*/ 134872 h 564178"/>
                  <a:gd name="connsiteX3-1027" fmla="*/ 912702 w 928572"/>
                  <a:gd name="connsiteY3-1028" fmla="*/ 442092 h 564178"/>
                  <a:gd name="connsiteX4-1029" fmla="*/ 669365 w 928572"/>
                  <a:gd name="connsiteY4-1030" fmla="*/ 564178 h 564178"/>
                  <a:gd name="connsiteX5-1031" fmla="*/ 741082 w 928572"/>
                  <a:gd name="connsiteY5-1032" fmla="*/ 314446 h 564178"/>
                  <a:gd name="connsiteX6-1033" fmla="*/ 567764 w 928572"/>
                  <a:gd name="connsiteY6-1034" fmla="*/ 105270 h 564178"/>
                  <a:gd name="connsiteX7-1035" fmla="*/ 239059 w 928572"/>
                  <a:gd name="connsiteY7-1036" fmla="*/ 93317 h 564178"/>
                  <a:gd name="connsiteX8-1037" fmla="*/ 0 w 928572"/>
                  <a:gd name="connsiteY8-1038" fmla="*/ 182964 h 564178"/>
                  <a:gd name="connsiteX9-1039" fmla="*/ 167480 w 928572"/>
                  <a:gd name="connsiteY9-1040" fmla="*/ 75830 h 56417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928572" h="564178">
                    <a:moveTo>
                      <a:pt x="167480" y="75830"/>
                    </a:moveTo>
                    <a:cubicBezTo>
                      <a:pt x="265096" y="28018"/>
                      <a:pt x="443546" y="-5282"/>
                      <a:pt x="535185" y="694"/>
                    </a:cubicBezTo>
                    <a:cubicBezTo>
                      <a:pt x="685295" y="-6719"/>
                      <a:pt x="790754" y="50914"/>
                      <a:pt x="865030" y="134872"/>
                    </a:cubicBezTo>
                    <a:cubicBezTo>
                      <a:pt x="924796" y="224519"/>
                      <a:pt x="946281" y="343771"/>
                      <a:pt x="912702" y="442092"/>
                    </a:cubicBezTo>
                    <a:cubicBezTo>
                      <a:pt x="862898" y="485920"/>
                      <a:pt x="790886" y="502421"/>
                      <a:pt x="669365" y="564178"/>
                    </a:cubicBezTo>
                    <a:cubicBezTo>
                      <a:pt x="693271" y="484492"/>
                      <a:pt x="717176" y="501708"/>
                      <a:pt x="741082" y="314446"/>
                    </a:cubicBezTo>
                    <a:cubicBezTo>
                      <a:pt x="725145" y="192924"/>
                      <a:pt x="658976" y="143260"/>
                      <a:pt x="567764" y="105270"/>
                    </a:cubicBezTo>
                    <a:cubicBezTo>
                      <a:pt x="458196" y="81364"/>
                      <a:pt x="402416" y="57459"/>
                      <a:pt x="239059" y="93317"/>
                    </a:cubicBezTo>
                    <a:lnTo>
                      <a:pt x="0" y="182964"/>
                    </a:lnTo>
                    <a:lnTo>
                      <a:pt x="167480" y="75830"/>
                    </a:lnTo>
                    <a:close/>
                  </a:path>
                </a:pathLst>
              </a:custGeom>
              <a:solidFill>
                <a:srgbClr val="371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9" name="任意多边形 408"/>
              <p:cNvSpPr/>
              <p:nvPr>
                <p:custDataLst>
                  <p:tags r:id="rId68"/>
                </p:custDataLst>
              </p:nvPr>
            </p:nvSpPr>
            <p:spPr>
              <a:xfrm>
                <a:off x="3383963" y="2694111"/>
                <a:ext cx="1021278" cy="691990"/>
              </a:xfrm>
              <a:custGeom>
                <a:avLst/>
                <a:gdLst>
                  <a:gd name="connsiteX0" fmla="*/ 424330 w 573741"/>
                  <a:gd name="connsiteY0" fmla="*/ 35858 h 424329"/>
                  <a:gd name="connsiteX1" fmla="*/ 143436 w 573741"/>
                  <a:gd name="connsiteY1" fmla="*/ 227105 h 424329"/>
                  <a:gd name="connsiteX2" fmla="*/ 47812 w 573741"/>
                  <a:gd name="connsiteY2" fmla="*/ 262964 h 424329"/>
                  <a:gd name="connsiteX3" fmla="*/ 0 w 573741"/>
                  <a:gd name="connsiteY3" fmla="*/ 424329 h 424329"/>
                  <a:gd name="connsiteX4" fmla="*/ 209177 w 573741"/>
                  <a:gd name="connsiteY4" fmla="*/ 358588 h 424329"/>
                  <a:gd name="connsiteX5" fmla="*/ 573741 w 573741"/>
                  <a:gd name="connsiteY5" fmla="*/ 0 h 424329"/>
                  <a:gd name="connsiteX6" fmla="*/ 424330 w 573741"/>
                  <a:gd name="connsiteY6" fmla="*/ 35858 h 424329"/>
                  <a:gd name="connsiteX0-1" fmla="*/ 424330 w 573741"/>
                  <a:gd name="connsiteY0-2" fmla="*/ 35858 h 424329"/>
                  <a:gd name="connsiteX1-3" fmla="*/ 143436 w 573741"/>
                  <a:gd name="connsiteY1-4" fmla="*/ 227105 h 424329"/>
                  <a:gd name="connsiteX2-5" fmla="*/ 47812 w 573741"/>
                  <a:gd name="connsiteY2-6" fmla="*/ 262964 h 424329"/>
                  <a:gd name="connsiteX3-7" fmla="*/ 0 w 573741"/>
                  <a:gd name="connsiteY3-8" fmla="*/ 424329 h 424329"/>
                  <a:gd name="connsiteX4-9" fmla="*/ 209177 w 573741"/>
                  <a:gd name="connsiteY4-10" fmla="*/ 358588 h 424329"/>
                  <a:gd name="connsiteX5-11" fmla="*/ 573741 w 573741"/>
                  <a:gd name="connsiteY5-12" fmla="*/ 0 h 424329"/>
                  <a:gd name="connsiteX6-13" fmla="*/ 424330 w 573741"/>
                  <a:gd name="connsiteY6-14" fmla="*/ 35858 h 424329"/>
                  <a:gd name="connsiteX0-15" fmla="*/ 424330 w 573741"/>
                  <a:gd name="connsiteY0-16" fmla="*/ 35858 h 424329"/>
                  <a:gd name="connsiteX1-17" fmla="*/ 143436 w 573741"/>
                  <a:gd name="connsiteY1-18" fmla="*/ 227105 h 424329"/>
                  <a:gd name="connsiteX2-19" fmla="*/ 47812 w 573741"/>
                  <a:gd name="connsiteY2-20" fmla="*/ 262964 h 424329"/>
                  <a:gd name="connsiteX3-21" fmla="*/ 0 w 573741"/>
                  <a:gd name="connsiteY3-22" fmla="*/ 424329 h 424329"/>
                  <a:gd name="connsiteX4-23" fmla="*/ 209177 w 573741"/>
                  <a:gd name="connsiteY4-24" fmla="*/ 358588 h 424329"/>
                  <a:gd name="connsiteX5-25" fmla="*/ 573741 w 573741"/>
                  <a:gd name="connsiteY5-26" fmla="*/ 0 h 424329"/>
                  <a:gd name="connsiteX6-27" fmla="*/ 424330 w 573741"/>
                  <a:gd name="connsiteY6-28" fmla="*/ 35858 h 424329"/>
                  <a:gd name="connsiteX0-29" fmla="*/ 424330 w 573741"/>
                  <a:gd name="connsiteY0-30" fmla="*/ 35858 h 424329"/>
                  <a:gd name="connsiteX1-31" fmla="*/ 143436 w 573741"/>
                  <a:gd name="connsiteY1-32" fmla="*/ 227105 h 424329"/>
                  <a:gd name="connsiteX2-33" fmla="*/ 47812 w 573741"/>
                  <a:gd name="connsiteY2-34" fmla="*/ 262964 h 424329"/>
                  <a:gd name="connsiteX3-35" fmla="*/ 0 w 573741"/>
                  <a:gd name="connsiteY3-36" fmla="*/ 424329 h 424329"/>
                  <a:gd name="connsiteX4-37" fmla="*/ 221130 w 573741"/>
                  <a:gd name="connsiteY4-38" fmla="*/ 382494 h 424329"/>
                  <a:gd name="connsiteX5-39" fmla="*/ 573741 w 573741"/>
                  <a:gd name="connsiteY5-40" fmla="*/ 0 h 424329"/>
                  <a:gd name="connsiteX6-41" fmla="*/ 424330 w 573741"/>
                  <a:gd name="connsiteY6-42" fmla="*/ 35858 h 424329"/>
                  <a:gd name="connsiteX0-43" fmla="*/ 424330 w 573741"/>
                  <a:gd name="connsiteY0-44" fmla="*/ 35858 h 424329"/>
                  <a:gd name="connsiteX1-45" fmla="*/ 143436 w 573741"/>
                  <a:gd name="connsiteY1-46" fmla="*/ 227105 h 424329"/>
                  <a:gd name="connsiteX2-47" fmla="*/ 47812 w 573741"/>
                  <a:gd name="connsiteY2-48" fmla="*/ 262964 h 424329"/>
                  <a:gd name="connsiteX3-49" fmla="*/ 0 w 573741"/>
                  <a:gd name="connsiteY3-50" fmla="*/ 424329 h 424329"/>
                  <a:gd name="connsiteX4-51" fmla="*/ 221130 w 573741"/>
                  <a:gd name="connsiteY4-52" fmla="*/ 382494 h 424329"/>
                  <a:gd name="connsiteX5-53" fmla="*/ 573741 w 573741"/>
                  <a:gd name="connsiteY5-54" fmla="*/ 0 h 424329"/>
                  <a:gd name="connsiteX6-55" fmla="*/ 424330 w 573741"/>
                  <a:gd name="connsiteY6-56" fmla="*/ 35858 h 424329"/>
                  <a:gd name="connsiteX0-57" fmla="*/ 424330 w 573741"/>
                  <a:gd name="connsiteY0-58" fmla="*/ 35858 h 424329"/>
                  <a:gd name="connsiteX1-59" fmla="*/ 167342 w 573741"/>
                  <a:gd name="connsiteY1-60" fmla="*/ 233081 h 424329"/>
                  <a:gd name="connsiteX2-61" fmla="*/ 47812 w 573741"/>
                  <a:gd name="connsiteY2-62" fmla="*/ 262964 h 424329"/>
                  <a:gd name="connsiteX3-63" fmla="*/ 0 w 573741"/>
                  <a:gd name="connsiteY3-64" fmla="*/ 424329 h 424329"/>
                  <a:gd name="connsiteX4-65" fmla="*/ 221130 w 573741"/>
                  <a:gd name="connsiteY4-66" fmla="*/ 382494 h 424329"/>
                  <a:gd name="connsiteX5-67" fmla="*/ 573741 w 573741"/>
                  <a:gd name="connsiteY5-68" fmla="*/ 0 h 424329"/>
                  <a:gd name="connsiteX6-69" fmla="*/ 424330 w 573741"/>
                  <a:gd name="connsiteY6-70" fmla="*/ 35858 h 424329"/>
                  <a:gd name="connsiteX0-71" fmla="*/ 424330 w 573741"/>
                  <a:gd name="connsiteY0-72" fmla="*/ 35858 h 424329"/>
                  <a:gd name="connsiteX1-73" fmla="*/ 167342 w 573741"/>
                  <a:gd name="connsiteY1-74" fmla="*/ 233081 h 424329"/>
                  <a:gd name="connsiteX2-75" fmla="*/ 47812 w 573741"/>
                  <a:gd name="connsiteY2-76" fmla="*/ 262964 h 424329"/>
                  <a:gd name="connsiteX3-77" fmla="*/ 0 w 573741"/>
                  <a:gd name="connsiteY3-78" fmla="*/ 424329 h 424329"/>
                  <a:gd name="connsiteX4-79" fmla="*/ 221130 w 573741"/>
                  <a:gd name="connsiteY4-80" fmla="*/ 382494 h 424329"/>
                  <a:gd name="connsiteX5-81" fmla="*/ 573741 w 573741"/>
                  <a:gd name="connsiteY5-82" fmla="*/ 0 h 424329"/>
                  <a:gd name="connsiteX6-83" fmla="*/ 424330 w 573741"/>
                  <a:gd name="connsiteY6-84" fmla="*/ 35858 h 424329"/>
                  <a:gd name="connsiteX0-85" fmla="*/ 424330 w 770964"/>
                  <a:gd name="connsiteY0-86" fmla="*/ 173316 h 561787"/>
                  <a:gd name="connsiteX1-87" fmla="*/ 167342 w 770964"/>
                  <a:gd name="connsiteY1-88" fmla="*/ 370539 h 561787"/>
                  <a:gd name="connsiteX2-89" fmla="*/ 47812 w 770964"/>
                  <a:gd name="connsiteY2-90" fmla="*/ 400422 h 561787"/>
                  <a:gd name="connsiteX3-91" fmla="*/ 0 w 770964"/>
                  <a:gd name="connsiteY3-92" fmla="*/ 561787 h 561787"/>
                  <a:gd name="connsiteX4-93" fmla="*/ 221130 w 770964"/>
                  <a:gd name="connsiteY4-94" fmla="*/ 519952 h 561787"/>
                  <a:gd name="connsiteX5-95" fmla="*/ 770964 w 770964"/>
                  <a:gd name="connsiteY5-96" fmla="*/ 0 h 561787"/>
                  <a:gd name="connsiteX6-97" fmla="*/ 424330 w 770964"/>
                  <a:gd name="connsiteY6-98" fmla="*/ 173316 h 561787"/>
                  <a:gd name="connsiteX0-99" fmla="*/ 424330 w 770964"/>
                  <a:gd name="connsiteY0-100" fmla="*/ 173316 h 561787"/>
                  <a:gd name="connsiteX1-101" fmla="*/ 167342 w 770964"/>
                  <a:gd name="connsiteY1-102" fmla="*/ 370539 h 561787"/>
                  <a:gd name="connsiteX2-103" fmla="*/ 47812 w 770964"/>
                  <a:gd name="connsiteY2-104" fmla="*/ 400422 h 561787"/>
                  <a:gd name="connsiteX3-105" fmla="*/ 0 w 770964"/>
                  <a:gd name="connsiteY3-106" fmla="*/ 561787 h 561787"/>
                  <a:gd name="connsiteX4-107" fmla="*/ 221130 w 770964"/>
                  <a:gd name="connsiteY4-108" fmla="*/ 519952 h 561787"/>
                  <a:gd name="connsiteX5-109" fmla="*/ 770964 w 770964"/>
                  <a:gd name="connsiteY5-110" fmla="*/ 0 h 561787"/>
                  <a:gd name="connsiteX6-111" fmla="*/ 424330 w 770964"/>
                  <a:gd name="connsiteY6-112" fmla="*/ 173316 h 561787"/>
                  <a:gd name="connsiteX0-113" fmla="*/ 424330 w 770964"/>
                  <a:gd name="connsiteY0-114" fmla="*/ 173316 h 561787"/>
                  <a:gd name="connsiteX1-115" fmla="*/ 167342 w 770964"/>
                  <a:gd name="connsiteY1-116" fmla="*/ 370539 h 561787"/>
                  <a:gd name="connsiteX2-117" fmla="*/ 47812 w 770964"/>
                  <a:gd name="connsiteY2-118" fmla="*/ 400422 h 561787"/>
                  <a:gd name="connsiteX3-119" fmla="*/ 0 w 770964"/>
                  <a:gd name="connsiteY3-120" fmla="*/ 561787 h 561787"/>
                  <a:gd name="connsiteX4-121" fmla="*/ 221130 w 770964"/>
                  <a:gd name="connsiteY4-122" fmla="*/ 519952 h 561787"/>
                  <a:gd name="connsiteX5-123" fmla="*/ 770964 w 770964"/>
                  <a:gd name="connsiteY5-124" fmla="*/ 0 h 561787"/>
                  <a:gd name="connsiteX6-125" fmla="*/ 424330 w 770964"/>
                  <a:gd name="connsiteY6-126" fmla="*/ 173316 h 561787"/>
                  <a:gd name="connsiteX0-127" fmla="*/ 561789 w 770964"/>
                  <a:gd name="connsiteY0-128" fmla="*/ 119528 h 561787"/>
                  <a:gd name="connsiteX1-129" fmla="*/ 167342 w 770964"/>
                  <a:gd name="connsiteY1-130" fmla="*/ 370539 h 561787"/>
                  <a:gd name="connsiteX2-131" fmla="*/ 47812 w 770964"/>
                  <a:gd name="connsiteY2-132" fmla="*/ 400422 h 561787"/>
                  <a:gd name="connsiteX3-133" fmla="*/ 0 w 770964"/>
                  <a:gd name="connsiteY3-134" fmla="*/ 561787 h 561787"/>
                  <a:gd name="connsiteX4-135" fmla="*/ 221130 w 770964"/>
                  <a:gd name="connsiteY4-136" fmla="*/ 519952 h 561787"/>
                  <a:gd name="connsiteX5-137" fmla="*/ 770964 w 770964"/>
                  <a:gd name="connsiteY5-138" fmla="*/ 0 h 561787"/>
                  <a:gd name="connsiteX6-139" fmla="*/ 561789 w 770964"/>
                  <a:gd name="connsiteY6-140" fmla="*/ 119528 h 561787"/>
                  <a:gd name="connsiteX0-141" fmla="*/ 561789 w 932329"/>
                  <a:gd name="connsiteY0-142" fmla="*/ 239057 h 681316"/>
                  <a:gd name="connsiteX1-143" fmla="*/ 167342 w 932329"/>
                  <a:gd name="connsiteY1-144" fmla="*/ 490068 h 681316"/>
                  <a:gd name="connsiteX2-145" fmla="*/ 47812 w 932329"/>
                  <a:gd name="connsiteY2-146" fmla="*/ 519951 h 681316"/>
                  <a:gd name="connsiteX3-147" fmla="*/ 0 w 932329"/>
                  <a:gd name="connsiteY3-148" fmla="*/ 681316 h 681316"/>
                  <a:gd name="connsiteX4-149" fmla="*/ 221130 w 932329"/>
                  <a:gd name="connsiteY4-150" fmla="*/ 639481 h 681316"/>
                  <a:gd name="connsiteX5-151" fmla="*/ 932329 w 932329"/>
                  <a:gd name="connsiteY5-152" fmla="*/ 0 h 681316"/>
                  <a:gd name="connsiteX6-153" fmla="*/ 561789 w 932329"/>
                  <a:gd name="connsiteY6-154" fmla="*/ 239057 h 681316"/>
                  <a:gd name="connsiteX0-155" fmla="*/ 561789 w 932329"/>
                  <a:gd name="connsiteY0-156" fmla="*/ 239057 h 681316"/>
                  <a:gd name="connsiteX1-157" fmla="*/ 167342 w 932329"/>
                  <a:gd name="connsiteY1-158" fmla="*/ 490068 h 681316"/>
                  <a:gd name="connsiteX2-159" fmla="*/ 47812 w 932329"/>
                  <a:gd name="connsiteY2-160" fmla="*/ 519951 h 681316"/>
                  <a:gd name="connsiteX3-161" fmla="*/ 0 w 932329"/>
                  <a:gd name="connsiteY3-162" fmla="*/ 681316 h 681316"/>
                  <a:gd name="connsiteX4-163" fmla="*/ 221130 w 932329"/>
                  <a:gd name="connsiteY4-164" fmla="*/ 639481 h 681316"/>
                  <a:gd name="connsiteX5-165" fmla="*/ 932329 w 932329"/>
                  <a:gd name="connsiteY5-166" fmla="*/ 0 h 681316"/>
                  <a:gd name="connsiteX6-167" fmla="*/ 561789 w 932329"/>
                  <a:gd name="connsiteY6-168" fmla="*/ 239057 h 681316"/>
                  <a:gd name="connsiteX0-169" fmla="*/ 591671 w 932329"/>
                  <a:gd name="connsiteY0-170" fmla="*/ 245034 h 681316"/>
                  <a:gd name="connsiteX1-171" fmla="*/ 167342 w 932329"/>
                  <a:gd name="connsiteY1-172" fmla="*/ 490068 h 681316"/>
                  <a:gd name="connsiteX2-173" fmla="*/ 47812 w 932329"/>
                  <a:gd name="connsiteY2-174" fmla="*/ 519951 h 681316"/>
                  <a:gd name="connsiteX3-175" fmla="*/ 0 w 932329"/>
                  <a:gd name="connsiteY3-176" fmla="*/ 681316 h 681316"/>
                  <a:gd name="connsiteX4-177" fmla="*/ 221130 w 932329"/>
                  <a:gd name="connsiteY4-178" fmla="*/ 639481 h 681316"/>
                  <a:gd name="connsiteX5-179" fmla="*/ 932329 w 932329"/>
                  <a:gd name="connsiteY5-180" fmla="*/ 0 h 681316"/>
                  <a:gd name="connsiteX6-181" fmla="*/ 591671 w 932329"/>
                  <a:gd name="connsiteY6-182" fmla="*/ 245034 h 681316"/>
                  <a:gd name="connsiteX0-183" fmla="*/ 591671 w 932329"/>
                  <a:gd name="connsiteY0-184" fmla="*/ 245034 h 681316"/>
                  <a:gd name="connsiteX1-185" fmla="*/ 167342 w 932329"/>
                  <a:gd name="connsiteY1-186" fmla="*/ 490068 h 681316"/>
                  <a:gd name="connsiteX2-187" fmla="*/ 47812 w 932329"/>
                  <a:gd name="connsiteY2-188" fmla="*/ 519951 h 681316"/>
                  <a:gd name="connsiteX3-189" fmla="*/ 0 w 932329"/>
                  <a:gd name="connsiteY3-190" fmla="*/ 681316 h 681316"/>
                  <a:gd name="connsiteX4-191" fmla="*/ 221130 w 932329"/>
                  <a:gd name="connsiteY4-192" fmla="*/ 639481 h 681316"/>
                  <a:gd name="connsiteX5-193" fmla="*/ 932329 w 932329"/>
                  <a:gd name="connsiteY5-194" fmla="*/ 0 h 681316"/>
                  <a:gd name="connsiteX6-195" fmla="*/ 591671 w 932329"/>
                  <a:gd name="connsiteY6-196" fmla="*/ 245034 h 681316"/>
                  <a:gd name="connsiteX0-197" fmla="*/ 591671 w 932329"/>
                  <a:gd name="connsiteY0-198" fmla="*/ 245034 h 681316"/>
                  <a:gd name="connsiteX1-199" fmla="*/ 167342 w 932329"/>
                  <a:gd name="connsiteY1-200" fmla="*/ 490068 h 681316"/>
                  <a:gd name="connsiteX2-201" fmla="*/ 47812 w 932329"/>
                  <a:gd name="connsiteY2-202" fmla="*/ 519951 h 681316"/>
                  <a:gd name="connsiteX3-203" fmla="*/ 0 w 932329"/>
                  <a:gd name="connsiteY3-204" fmla="*/ 681316 h 681316"/>
                  <a:gd name="connsiteX4-205" fmla="*/ 221130 w 932329"/>
                  <a:gd name="connsiteY4-206" fmla="*/ 639481 h 681316"/>
                  <a:gd name="connsiteX5-207" fmla="*/ 932329 w 932329"/>
                  <a:gd name="connsiteY5-208" fmla="*/ 0 h 681316"/>
                  <a:gd name="connsiteX6-209" fmla="*/ 591671 w 932329"/>
                  <a:gd name="connsiteY6-210" fmla="*/ 245034 h 681316"/>
                  <a:gd name="connsiteX0-211" fmla="*/ 615577 w 932329"/>
                  <a:gd name="connsiteY0-212" fmla="*/ 251010 h 681316"/>
                  <a:gd name="connsiteX1-213" fmla="*/ 167342 w 932329"/>
                  <a:gd name="connsiteY1-214" fmla="*/ 490068 h 681316"/>
                  <a:gd name="connsiteX2-215" fmla="*/ 47812 w 932329"/>
                  <a:gd name="connsiteY2-216" fmla="*/ 519951 h 681316"/>
                  <a:gd name="connsiteX3-217" fmla="*/ 0 w 932329"/>
                  <a:gd name="connsiteY3-218" fmla="*/ 681316 h 681316"/>
                  <a:gd name="connsiteX4-219" fmla="*/ 221130 w 932329"/>
                  <a:gd name="connsiteY4-220" fmla="*/ 639481 h 681316"/>
                  <a:gd name="connsiteX5-221" fmla="*/ 932329 w 932329"/>
                  <a:gd name="connsiteY5-222" fmla="*/ 0 h 681316"/>
                  <a:gd name="connsiteX6-223" fmla="*/ 615577 w 932329"/>
                  <a:gd name="connsiteY6-224" fmla="*/ 251010 h 681316"/>
                  <a:gd name="connsiteX0-225" fmla="*/ 615577 w 932329"/>
                  <a:gd name="connsiteY0-226" fmla="*/ 251010 h 681316"/>
                  <a:gd name="connsiteX1-227" fmla="*/ 167342 w 932329"/>
                  <a:gd name="connsiteY1-228" fmla="*/ 490068 h 681316"/>
                  <a:gd name="connsiteX2-229" fmla="*/ 47812 w 932329"/>
                  <a:gd name="connsiteY2-230" fmla="*/ 519951 h 681316"/>
                  <a:gd name="connsiteX3-231" fmla="*/ 0 w 932329"/>
                  <a:gd name="connsiteY3-232" fmla="*/ 681316 h 681316"/>
                  <a:gd name="connsiteX4-233" fmla="*/ 221130 w 932329"/>
                  <a:gd name="connsiteY4-234" fmla="*/ 639481 h 681316"/>
                  <a:gd name="connsiteX5-235" fmla="*/ 932329 w 932329"/>
                  <a:gd name="connsiteY5-236" fmla="*/ 0 h 681316"/>
                  <a:gd name="connsiteX6-237" fmla="*/ 615577 w 932329"/>
                  <a:gd name="connsiteY6-238" fmla="*/ 251010 h 681316"/>
                  <a:gd name="connsiteX0-239" fmla="*/ 615577 w 1010604"/>
                  <a:gd name="connsiteY0-240" fmla="*/ 240336 h 670642"/>
                  <a:gd name="connsiteX1-241" fmla="*/ 167342 w 1010604"/>
                  <a:gd name="connsiteY1-242" fmla="*/ 479394 h 670642"/>
                  <a:gd name="connsiteX2-243" fmla="*/ 47812 w 1010604"/>
                  <a:gd name="connsiteY2-244" fmla="*/ 509277 h 670642"/>
                  <a:gd name="connsiteX3-245" fmla="*/ 0 w 1010604"/>
                  <a:gd name="connsiteY3-246" fmla="*/ 670642 h 670642"/>
                  <a:gd name="connsiteX4-247" fmla="*/ 221130 w 1010604"/>
                  <a:gd name="connsiteY4-248" fmla="*/ 628807 h 670642"/>
                  <a:gd name="connsiteX5-249" fmla="*/ 1010604 w 1010604"/>
                  <a:gd name="connsiteY5-250" fmla="*/ 0 h 670642"/>
                  <a:gd name="connsiteX6-251" fmla="*/ 615577 w 1010604"/>
                  <a:gd name="connsiteY6-252" fmla="*/ 240336 h 670642"/>
                  <a:gd name="connsiteX0-253" fmla="*/ 615577 w 1010604"/>
                  <a:gd name="connsiteY0-254" fmla="*/ 240336 h 670642"/>
                  <a:gd name="connsiteX1-255" fmla="*/ 167342 w 1010604"/>
                  <a:gd name="connsiteY1-256" fmla="*/ 479394 h 670642"/>
                  <a:gd name="connsiteX2-257" fmla="*/ 47812 w 1010604"/>
                  <a:gd name="connsiteY2-258" fmla="*/ 509277 h 670642"/>
                  <a:gd name="connsiteX3-259" fmla="*/ 0 w 1010604"/>
                  <a:gd name="connsiteY3-260" fmla="*/ 670642 h 670642"/>
                  <a:gd name="connsiteX4-261" fmla="*/ 221130 w 1010604"/>
                  <a:gd name="connsiteY4-262" fmla="*/ 628807 h 670642"/>
                  <a:gd name="connsiteX5-263" fmla="*/ 1010604 w 1010604"/>
                  <a:gd name="connsiteY5-264" fmla="*/ 0 h 670642"/>
                  <a:gd name="connsiteX6-265" fmla="*/ 615577 w 1010604"/>
                  <a:gd name="connsiteY6-266" fmla="*/ 240336 h 670642"/>
                  <a:gd name="connsiteX0-267" fmla="*/ 615577 w 1010604"/>
                  <a:gd name="connsiteY0-268" fmla="*/ 240336 h 670642"/>
                  <a:gd name="connsiteX1-269" fmla="*/ 167342 w 1010604"/>
                  <a:gd name="connsiteY1-270" fmla="*/ 479394 h 670642"/>
                  <a:gd name="connsiteX2-271" fmla="*/ 47812 w 1010604"/>
                  <a:gd name="connsiteY2-272" fmla="*/ 509277 h 670642"/>
                  <a:gd name="connsiteX3-273" fmla="*/ 0 w 1010604"/>
                  <a:gd name="connsiteY3-274" fmla="*/ 670642 h 670642"/>
                  <a:gd name="connsiteX4-275" fmla="*/ 299406 w 1010604"/>
                  <a:gd name="connsiteY4-276" fmla="*/ 611017 h 670642"/>
                  <a:gd name="connsiteX5-277" fmla="*/ 1010604 w 1010604"/>
                  <a:gd name="connsiteY5-278" fmla="*/ 0 h 670642"/>
                  <a:gd name="connsiteX6-279" fmla="*/ 615577 w 1010604"/>
                  <a:gd name="connsiteY6-280" fmla="*/ 240336 h 670642"/>
                  <a:gd name="connsiteX0-281" fmla="*/ 626251 w 1021278"/>
                  <a:gd name="connsiteY0-282" fmla="*/ 240336 h 691990"/>
                  <a:gd name="connsiteX1-283" fmla="*/ 178016 w 1021278"/>
                  <a:gd name="connsiteY1-284" fmla="*/ 479394 h 691990"/>
                  <a:gd name="connsiteX2-285" fmla="*/ 58486 w 1021278"/>
                  <a:gd name="connsiteY2-286" fmla="*/ 509277 h 691990"/>
                  <a:gd name="connsiteX3-287" fmla="*/ 0 w 1021278"/>
                  <a:gd name="connsiteY3-288" fmla="*/ 691990 h 691990"/>
                  <a:gd name="connsiteX4-289" fmla="*/ 310080 w 1021278"/>
                  <a:gd name="connsiteY4-290" fmla="*/ 611017 h 691990"/>
                  <a:gd name="connsiteX5-291" fmla="*/ 1021278 w 1021278"/>
                  <a:gd name="connsiteY5-292" fmla="*/ 0 h 691990"/>
                  <a:gd name="connsiteX6-293" fmla="*/ 626251 w 1021278"/>
                  <a:gd name="connsiteY6-294" fmla="*/ 240336 h 691990"/>
                  <a:gd name="connsiteX0-295" fmla="*/ 626251 w 1021278"/>
                  <a:gd name="connsiteY0-296" fmla="*/ 240336 h 691990"/>
                  <a:gd name="connsiteX1-297" fmla="*/ 178016 w 1021278"/>
                  <a:gd name="connsiteY1-298" fmla="*/ 479394 h 691990"/>
                  <a:gd name="connsiteX2-299" fmla="*/ 58486 w 1021278"/>
                  <a:gd name="connsiteY2-300" fmla="*/ 505719 h 691990"/>
                  <a:gd name="connsiteX3-301" fmla="*/ 0 w 1021278"/>
                  <a:gd name="connsiteY3-302" fmla="*/ 691990 h 691990"/>
                  <a:gd name="connsiteX4-303" fmla="*/ 310080 w 1021278"/>
                  <a:gd name="connsiteY4-304" fmla="*/ 611017 h 691990"/>
                  <a:gd name="connsiteX5-305" fmla="*/ 1021278 w 1021278"/>
                  <a:gd name="connsiteY5-306" fmla="*/ 0 h 691990"/>
                  <a:gd name="connsiteX6-307" fmla="*/ 626251 w 1021278"/>
                  <a:gd name="connsiteY6-308" fmla="*/ 240336 h 691990"/>
                  <a:gd name="connsiteX0-309" fmla="*/ 626251 w 1021278"/>
                  <a:gd name="connsiteY0-310" fmla="*/ 240336 h 691990"/>
                  <a:gd name="connsiteX1-311" fmla="*/ 178016 w 1021278"/>
                  <a:gd name="connsiteY1-312" fmla="*/ 479394 h 691990"/>
                  <a:gd name="connsiteX2-313" fmla="*/ 58486 w 1021278"/>
                  <a:gd name="connsiteY2-314" fmla="*/ 505719 h 691990"/>
                  <a:gd name="connsiteX3-315" fmla="*/ 0 w 1021278"/>
                  <a:gd name="connsiteY3-316" fmla="*/ 691990 h 691990"/>
                  <a:gd name="connsiteX4-317" fmla="*/ 285174 w 1021278"/>
                  <a:gd name="connsiteY4-318" fmla="*/ 621691 h 691990"/>
                  <a:gd name="connsiteX5-319" fmla="*/ 1021278 w 1021278"/>
                  <a:gd name="connsiteY5-320" fmla="*/ 0 h 691990"/>
                  <a:gd name="connsiteX6-321" fmla="*/ 626251 w 1021278"/>
                  <a:gd name="connsiteY6-322" fmla="*/ 240336 h 691990"/>
                  <a:gd name="connsiteX0-323" fmla="*/ 626251 w 1021278"/>
                  <a:gd name="connsiteY0-324" fmla="*/ 240336 h 691990"/>
                  <a:gd name="connsiteX1-325" fmla="*/ 178016 w 1021278"/>
                  <a:gd name="connsiteY1-326" fmla="*/ 479394 h 691990"/>
                  <a:gd name="connsiteX2-327" fmla="*/ 58486 w 1021278"/>
                  <a:gd name="connsiteY2-328" fmla="*/ 505719 h 691990"/>
                  <a:gd name="connsiteX3-329" fmla="*/ 0 w 1021278"/>
                  <a:gd name="connsiteY3-330" fmla="*/ 691990 h 691990"/>
                  <a:gd name="connsiteX4-331" fmla="*/ 285174 w 1021278"/>
                  <a:gd name="connsiteY4-332" fmla="*/ 621691 h 691990"/>
                  <a:gd name="connsiteX5-333" fmla="*/ 1021278 w 1021278"/>
                  <a:gd name="connsiteY5-334" fmla="*/ 0 h 691990"/>
                  <a:gd name="connsiteX6-335" fmla="*/ 626251 w 1021278"/>
                  <a:gd name="connsiteY6-336" fmla="*/ 240336 h 69199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21278" h="691990">
                    <a:moveTo>
                      <a:pt x="626251" y="240336"/>
                    </a:moveTo>
                    <a:cubicBezTo>
                      <a:pt x="540588" y="306077"/>
                      <a:pt x="389185" y="401700"/>
                      <a:pt x="178016" y="479394"/>
                    </a:cubicBezTo>
                    <a:lnTo>
                      <a:pt x="58486" y="505719"/>
                    </a:lnTo>
                    <a:lnTo>
                      <a:pt x="0" y="691990"/>
                    </a:lnTo>
                    <a:cubicBezTo>
                      <a:pt x="73710" y="678045"/>
                      <a:pt x="127932" y="682169"/>
                      <a:pt x="285174" y="621691"/>
                    </a:cubicBezTo>
                    <a:cubicBezTo>
                      <a:pt x="490365" y="526068"/>
                      <a:pt x="951011" y="361123"/>
                      <a:pt x="1021278" y="0"/>
                    </a:cubicBezTo>
                    <a:cubicBezTo>
                      <a:pt x="907725" y="81678"/>
                      <a:pt x="871286" y="27176"/>
                      <a:pt x="626251" y="240336"/>
                    </a:cubicBezTo>
                    <a:close/>
                  </a:path>
                </a:pathLst>
              </a:custGeom>
              <a:solidFill>
                <a:srgbClr val="371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0" name="任意多边形 409"/>
              <p:cNvSpPr/>
              <p:nvPr>
                <p:custDataLst>
                  <p:tags r:id="rId69"/>
                </p:custDataLst>
              </p:nvPr>
            </p:nvSpPr>
            <p:spPr>
              <a:xfrm>
                <a:off x="3268631" y="935260"/>
                <a:ext cx="1362192" cy="597590"/>
              </a:xfrm>
              <a:custGeom>
                <a:avLst/>
                <a:gdLst>
                  <a:gd name="connsiteX0" fmla="*/ 1289981 w 1362192"/>
                  <a:gd name="connsiteY0" fmla="*/ 0 h 597590"/>
                  <a:gd name="connsiteX1" fmla="*/ 1355770 w 1362192"/>
                  <a:gd name="connsiteY1" fmla="*/ 131577 h 597590"/>
                  <a:gd name="connsiteX2" fmla="*/ 1362192 w 1362192"/>
                  <a:gd name="connsiteY2" fmla="*/ 134779 h 597590"/>
                  <a:gd name="connsiteX3" fmla="*/ 1089956 w 1362192"/>
                  <a:gd name="connsiteY3" fmla="*/ 240897 h 597590"/>
                  <a:gd name="connsiteX4" fmla="*/ 323104 w 1362192"/>
                  <a:gd name="connsiteY4" fmla="*/ 504183 h 597590"/>
                  <a:gd name="connsiteX5" fmla="*/ 14523 w 1362192"/>
                  <a:gd name="connsiteY5" fmla="*/ 597590 h 597590"/>
                  <a:gd name="connsiteX6" fmla="*/ 17456 w 1362192"/>
                  <a:gd name="connsiteY6" fmla="*/ 588302 h 597590"/>
                  <a:gd name="connsiteX7" fmla="*/ 1220 w 1362192"/>
                  <a:gd name="connsiteY7" fmla="*/ 461112 h 597590"/>
                  <a:gd name="connsiteX8" fmla="*/ 0 w 1362192"/>
                  <a:gd name="connsiteY8" fmla="*/ 446930 h 597590"/>
                  <a:gd name="connsiteX9" fmla="*/ 132311 w 1362192"/>
                  <a:gd name="connsiteY9" fmla="*/ 408462 h 597590"/>
                  <a:gd name="connsiteX10" fmla="*/ 1015282 w 1362192"/>
                  <a:gd name="connsiteY10" fmla="*/ 109795 h 59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2192" h="597590">
                    <a:moveTo>
                      <a:pt x="1289981" y="0"/>
                    </a:moveTo>
                    <a:lnTo>
                      <a:pt x="1355770" y="131577"/>
                    </a:lnTo>
                    <a:lnTo>
                      <a:pt x="1362192" y="134779"/>
                    </a:lnTo>
                    <a:lnTo>
                      <a:pt x="1089956" y="240897"/>
                    </a:lnTo>
                    <a:cubicBezTo>
                      <a:pt x="846200" y="331894"/>
                      <a:pt x="588426" y="420375"/>
                      <a:pt x="323104" y="504183"/>
                    </a:cubicBezTo>
                    <a:lnTo>
                      <a:pt x="14523" y="597590"/>
                    </a:lnTo>
                    <a:lnTo>
                      <a:pt x="17456" y="588302"/>
                    </a:lnTo>
                    <a:cubicBezTo>
                      <a:pt x="11204" y="543104"/>
                      <a:pt x="5699" y="501268"/>
                      <a:pt x="1220" y="461112"/>
                    </a:cubicBezTo>
                    <a:lnTo>
                      <a:pt x="0" y="446930"/>
                    </a:lnTo>
                    <a:lnTo>
                      <a:pt x="132311" y="408462"/>
                    </a:lnTo>
                    <a:cubicBezTo>
                      <a:pt x="449100" y="314147"/>
                      <a:pt x="729383" y="219272"/>
                      <a:pt x="1015282" y="109795"/>
                    </a:cubicBezTo>
                    <a:close/>
                  </a:path>
                </a:pathLst>
              </a:custGeom>
              <a:solidFill>
                <a:srgbClr val="E849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1" name="任意多边形 410"/>
              <p:cNvSpPr/>
              <p:nvPr>
                <p:custDataLst>
                  <p:tags r:id="rId70"/>
                </p:custDataLst>
              </p:nvPr>
            </p:nvSpPr>
            <p:spPr>
              <a:xfrm>
                <a:off x="3271124" y="863098"/>
                <a:ext cx="1278207" cy="495980"/>
              </a:xfrm>
              <a:custGeom>
                <a:avLst/>
                <a:gdLst>
                  <a:gd name="connsiteX0" fmla="*/ 1251410 w 1278207"/>
                  <a:gd name="connsiteY0" fmla="*/ 0 h 495980"/>
                  <a:gd name="connsiteX1" fmla="*/ 1278207 w 1278207"/>
                  <a:gd name="connsiteY1" fmla="*/ 53595 h 495980"/>
                  <a:gd name="connsiteX2" fmla="*/ 1007490 w 1278207"/>
                  <a:gd name="connsiteY2" fmla="*/ 159042 h 495980"/>
                  <a:gd name="connsiteX3" fmla="*/ 304976 w 1278207"/>
                  <a:gd name="connsiteY3" fmla="*/ 407590 h 495980"/>
                  <a:gd name="connsiteX4" fmla="*/ 5045 w 1278207"/>
                  <a:gd name="connsiteY4" fmla="*/ 495980 h 495980"/>
                  <a:gd name="connsiteX5" fmla="*/ 158 w 1278207"/>
                  <a:gd name="connsiteY5" fmla="*/ 439172 h 495980"/>
                  <a:gd name="connsiteX6" fmla="*/ 0 w 1278207"/>
                  <a:gd name="connsiteY6" fmla="*/ 430876 h 495980"/>
                  <a:gd name="connsiteX7" fmla="*/ 251870 w 1278207"/>
                  <a:gd name="connsiteY7" fmla="*/ 356820 h 495980"/>
                  <a:gd name="connsiteX8" fmla="*/ 950969 w 1278207"/>
                  <a:gd name="connsiteY8" fmla="*/ 118156 h 49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207" h="495980">
                    <a:moveTo>
                      <a:pt x="1251410" y="0"/>
                    </a:moveTo>
                    <a:lnTo>
                      <a:pt x="1278207" y="53595"/>
                    </a:lnTo>
                    <a:lnTo>
                      <a:pt x="1007490" y="159042"/>
                    </a:lnTo>
                    <a:cubicBezTo>
                      <a:pt x="789254" y="242490"/>
                      <a:pt x="553405" y="328455"/>
                      <a:pt x="304976" y="407590"/>
                    </a:cubicBezTo>
                    <a:lnTo>
                      <a:pt x="5045" y="495980"/>
                    </a:lnTo>
                    <a:lnTo>
                      <a:pt x="158" y="439172"/>
                    </a:lnTo>
                    <a:lnTo>
                      <a:pt x="0" y="430876"/>
                    </a:lnTo>
                    <a:lnTo>
                      <a:pt x="251870" y="356820"/>
                    </a:lnTo>
                    <a:cubicBezTo>
                      <a:pt x="481308" y="285892"/>
                      <a:pt x="715779" y="206337"/>
                      <a:pt x="950969" y="118156"/>
                    </a:cubicBezTo>
                    <a:close/>
                  </a:path>
                </a:pathLst>
              </a:custGeom>
              <a:solidFill>
                <a:srgbClr val="E849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2" name="任意多边形 411"/>
              <p:cNvSpPr/>
              <p:nvPr>
                <p:custDataLst>
                  <p:tags r:id="rId71"/>
                </p:custDataLst>
              </p:nvPr>
            </p:nvSpPr>
            <p:spPr>
              <a:xfrm>
                <a:off x="4249519" y="635960"/>
                <a:ext cx="263668" cy="214468"/>
              </a:xfrm>
              <a:custGeom>
                <a:avLst/>
                <a:gdLst>
                  <a:gd name="connsiteX0" fmla="*/ 112032 w 263668"/>
                  <a:gd name="connsiteY0" fmla="*/ 0 h 214468"/>
                  <a:gd name="connsiteX1" fmla="*/ 133930 w 263668"/>
                  <a:gd name="connsiteY1" fmla="*/ 16660 h 214468"/>
                  <a:gd name="connsiteX2" fmla="*/ 250751 w 263668"/>
                  <a:gd name="connsiteY2" fmla="*/ 162632 h 214468"/>
                  <a:gd name="connsiteX3" fmla="*/ 263668 w 263668"/>
                  <a:gd name="connsiteY3" fmla="*/ 188466 h 214468"/>
                  <a:gd name="connsiteX4" fmla="*/ 258792 w 263668"/>
                  <a:gd name="connsiteY4" fmla="*/ 214468 h 214468"/>
                  <a:gd name="connsiteX5" fmla="*/ 92014 w 263668"/>
                  <a:gd name="connsiteY5" fmla="*/ 156958 h 214468"/>
                  <a:gd name="connsiteX6" fmla="*/ 0 w 263668"/>
                  <a:gd name="connsiteY6" fmla="*/ 24686 h 214468"/>
                  <a:gd name="connsiteX7" fmla="*/ 103517 w 263668"/>
                  <a:gd name="connsiteY7" fmla="*/ 36188 h 214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668" h="214468">
                    <a:moveTo>
                      <a:pt x="112032" y="0"/>
                    </a:moveTo>
                    <a:lnTo>
                      <a:pt x="133930" y="16660"/>
                    </a:lnTo>
                    <a:cubicBezTo>
                      <a:pt x="179843" y="56353"/>
                      <a:pt x="210814" y="102768"/>
                      <a:pt x="250751" y="162632"/>
                    </a:cubicBezTo>
                    <a:lnTo>
                      <a:pt x="263668" y="188466"/>
                    </a:lnTo>
                    <a:lnTo>
                      <a:pt x="258792" y="214468"/>
                    </a:lnTo>
                    <a:cubicBezTo>
                      <a:pt x="203199" y="195298"/>
                      <a:pt x="164860" y="216385"/>
                      <a:pt x="92014" y="156958"/>
                    </a:cubicBezTo>
                    <a:lnTo>
                      <a:pt x="0" y="24686"/>
                    </a:lnTo>
                    <a:lnTo>
                      <a:pt x="103517" y="36188"/>
                    </a:lnTo>
                    <a:close/>
                  </a:path>
                </a:pathLst>
              </a:custGeom>
              <a:solidFill>
                <a:srgbClr val="FEDA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3" name="任意多边形 412"/>
              <p:cNvSpPr/>
              <p:nvPr>
                <p:custDataLst>
                  <p:tags r:id="rId72"/>
                </p:custDataLst>
              </p:nvPr>
            </p:nvSpPr>
            <p:spPr>
              <a:xfrm>
                <a:off x="3222359" y="677266"/>
                <a:ext cx="1306799" cy="1076860"/>
              </a:xfrm>
              <a:custGeom>
                <a:avLst/>
                <a:gdLst>
                  <a:gd name="connsiteX0" fmla="*/ 290799 w 1306799"/>
                  <a:gd name="connsiteY0" fmla="*/ 0 h 1076860"/>
                  <a:gd name="connsiteX1" fmla="*/ 291261 w 1306799"/>
                  <a:gd name="connsiteY1" fmla="*/ 3935 h 1076860"/>
                  <a:gd name="connsiteX2" fmla="*/ 225333 w 1306799"/>
                  <a:gd name="connsiteY2" fmla="*/ 240010 h 1076860"/>
                  <a:gd name="connsiteX3" fmla="*/ 346103 w 1306799"/>
                  <a:gd name="connsiteY3" fmla="*/ 458546 h 1076860"/>
                  <a:gd name="connsiteX4" fmla="*/ 610646 w 1306799"/>
                  <a:gd name="connsiteY4" fmla="*/ 590818 h 1076860"/>
                  <a:gd name="connsiteX5" fmla="*/ 1013212 w 1306799"/>
                  <a:gd name="connsiteY5" fmla="*/ 562063 h 1076860"/>
                  <a:gd name="connsiteX6" fmla="*/ 1306510 w 1306799"/>
                  <a:gd name="connsiteY6" fmla="*/ 441293 h 1076860"/>
                  <a:gd name="connsiteX7" fmla="*/ 961454 w 1306799"/>
                  <a:gd name="connsiteY7" fmla="*/ 625323 h 1076860"/>
                  <a:gd name="connsiteX8" fmla="*/ 627899 w 1306799"/>
                  <a:gd name="connsiteY8" fmla="*/ 815104 h 1076860"/>
                  <a:gd name="connsiteX9" fmla="*/ 562078 w 1306799"/>
                  <a:gd name="connsiteY9" fmla="*/ 869423 h 1076860"/>
                  <a:gd name="connsiteX10" fmla="*/ 512438 w 1306799"/>
                  <a:gd name="connsiteY10" fmla="*/ 919064 h 1076860"/>
                  <a:gd name="connsiteX11" fmla="*/ 467663 w 1306799"/>
                  <a:gd name="connsiteY11" fmla="*/ 935017 h 1076860"/>
                  <a:gd name="connsiteX12" fmla="*/ 0 w 1306799"/>
                  <a:gd name="connsiteY12" fmla="*/ 1076860 h 1076860"/>
                  <a:gd name="connsiteX13" fmla="*/ 63729 w 1306799"/>
                  <a:gd name="connsiteY13" fmla="*/ 875051 h 1076860"/>
                  <a:gd name="connsiteX14" fmla="*/ 42487 w 1306799"/>
                  <a:gd name="connsiteY14" fmla="*/ 386460 h 1076860"/>
                  <a:gd name="connsiteX15" fmla="*/ 239375 w 1306799"/>
                  <a:gd name="connsiteY15" fmla="*/ 34598 h 107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06799" h="1076860">
                    <a:moveTo>
                      <a:pt x="290799" y="0"/>
                    </a:moveTo>
                    <a:lnTo>
                      <a:pt x="291261" y="3935"/>
                    </a:lnTo>
                    <a:cubicBezTo>
                      <a:pt x="287080" y="64097"/>
                      <a:pt x="216946" y="170399"/>
                      <a:pt x="225333" y="240010"/>
                    </a:cubicBezTo>
                    <a:cubicBezTo>
                      <a:pt x="234918" y="319565"/>
                      <a:pt x="281884" y="400078"/>
                      <a:pt x="346103" y="458546"/>
                    </a:cubicBezTo>
                    <a:cubicBezTo>
                      <a:pt x="410322" y="517014"/>
                      <a:pt x="499461" y="573565"/>
                      <a:pt x="610646" y="590818"/>
                    </a:cubicBezTo>
                    <a:cubicBezTo>
                      <a:pt x="721831" y="608071"/>
                      <a:pt x="897235" y="586984"/>
                      <a:pt x="1013212" y="562063"/>
                    </a:cubicBezTo>
                    <a:cubicBezTo>
                      <a:pt x="1129189" y="537142"/>
                      <a:pt x="1315136" y="430750"/>
                      <a:pt x="1306510" y="441293"/>
                    </a:cubicBezTo>
                    <a:cubicBezTo>
                      <a:pt x="1297884" y="451836"/>
                      <a:pt x="1074556" y="563021"/>
                      <a:pt x="961454" y="625323"/>
                    </a:cubicBezTo>
                    <a:cubicBezTo>
                      <a:pt x="848352" y="687625"/>
                      <a:pt x="725665" y="746093"/>
                      <a:pt x="627899" y="815104"/>
                    </a:cubicBezTo>
                    <a:cubicBezTo>
                      <a:pt x="603458" y="832357"/>
                      <a:pt x="582071" y="850628"/>
                      <a:pt x="562078" y="869423"/>
                    </a:cubicBezTo>
                    <a:lnTo>
                      <a:pt x="512438" y="919064"/>
                    </a:lnTo>
                    <a:lnTo>
                      <a:pt x="467663" y="935017"/>
                    </a:lnTo>
                    <a:cubicBezTo>
                      <a:pt x="305799" y="990329"/>
                      <a:pt x="145055" y="1040131"/>
                      <a:pt x="0" y="1076860"/>
                    </a:cubicBezTo>
                    <a:lnTo>
                      <a:pt x="63729" y="875051"/>
                    </a:lnTo>
                    <a:cubicBezTo>
                      <a:pt x="38720" y="694259"/>
                      <a:pt x="25662" y="567252"/>
                      <a:pt x="42487" y="386460"/>
                    </a:cubicBezTo>
                    <a:cubicBezTo>
                      <a:pt x="74500" y="238077"/>
                      <a:pt x="119957" y="126672"/>
                      <a:pt x="239375" y="34598"/>
                    </a:cubicBezTo>
                    <a:close/>
                  </a:path>
                </a:pathLst>
              </a:custGeom>
              <a:solidFill>
                <a:srgbClr val="B6B0AA">
                  <a:alpha val="4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4" name="任意多边形 413"/>
              <p:cNvSpPr/>
              <p:nvPr>
                <p:custDataLst>
                  <p:tags r:id="rId73"/>
                </p:custDataLst>
              </p:nvPr>
            </p:nvSpPr>
            <p:spPr>
              <a:xfrm>
                <a:off x="3265756" y="1236634"/>
                <a:ext cx="861747" cy="293210"/>
              </a:xfrm>
              <a:custGeom>
                <a:avLst/>
                <a:gdLst>
                  <a:gd name="connsiteX0" fmla="*/ 464956 w 861747"/>
                  <a:gd name="connsiteY0" fmla="*/ 0 h 293210"/>
                  <a:gd name="connsiteX1" fmla="*/ 485164 w 861747"/>
                  <a:gd name="connsiteY1" fmla="*/ 8851 h 293210"/>
                  <a:gd name="connsiteX2" fmla="*/ 564374 w 861747"/>
                  <a:gd name="connsiteY2" fmla="*/ 28575 h 293210"/>
                  <a:gd name="connsiteX3" fmla="*/ 763860 w 861747"/>
                  <a:gd name="connsiteY3" fmla="*/ 30013 h 293210"/>
                  <a:gd name="connsiteX4" fmla="*/ 861747 w 861747"/>
                  <a:gd name="connsiteY4" fmla="*/ 18327 h 293210"/>
                  <a:gd name="connsiteX5" fmla="*/ 714617 w 861747"/>
                  <a:gd name="connsiteY5" fmla="*/ 70987 h 293210"/>
                  <a:gd name="connsiteX6" fmla="*/ 323104 w 861747"/>
                  <a:gd name="connsiteY6" fmla="*/ 199934 h 293210"/>
                  <a:gd name="connsiteX7" fmla="*/ 14955 w 861747"/>
                  <a:gd name="connsiteY7" fmla="*/ 293210 h 293210"/>
                  <a:gd name="connsiteX8" fmla="*/ 14843 w 861747"/>
                  <a:gd name="connsiteY8" fmla="*/ 292328 h 293210"/>
                  <a:gd name="connsiteX9" fmla="*/ 17456 w 861747"/>
                  <a:gd name="connsiteY9" fmla="*/ 284053 h 293210"/>
                  <a:gd name="connsiteX10" fmla="*/ 1220 w 861747"/>
                  <a:gd name="connsiteY10" fmla="*/ 156863 h 293210"/>
                  <a:gd name="connsiteX11" fmla="*/ 0 w 861747"/>
                  <a:gd name="connsiteY11" fmla="*/ 142681 h 293210"/>
                  <a:gd name="connsiteX12" fmla="*/ 132311 w 861747"/>
                  <a:gd name="connsiteY12" fmla="*/ 104213 h 293210"/>
                  <a:gd name="connsiteX13" fmla="*/ 363716 w 861747"/>
                  <a:gd name="connsiteY13" fmla="*/ 33152 h 293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747" h="293210">
                    <a:moveTo>
                      <a:pt x="464956" y="0"/>
                    </a:moveTo>
                    <a:lnTo>
                      <a:pt x="485164" y="8851"/>
                    </a:lnTo>
                    <a:cubicBezTo>
                      <a:pt x="510159" y="17492"/>
                      <a:pt x="536578" y="24262"/>
                      <a:pt x="564374" y="28575"/>
                    </a:cubicBezTo>
                    <a:cubicBezTo>
                      <a:pt x="619967" y="37202"/>
                      <a:pt x="691614" y="36243"/>
                      <a:pt x="763860" y="30013"/>
                    </a:cubicBezTo>
                    <a:lnTo>
                      <a:pt x="861747" y="18327"/>
                    </a:lnTo>
                    <a:lnTo>
                      <a:pt x="714617" y="70987"/>
                    </a:lnTo>
                    <a:cubicBezTo>
                      <a:pt x="586539" y="114958"/>
                      <a:pt x="455765" y="158030"/>
                      <a:pt x="323104" y="199934"/>
                    </a:cubicBezTo>
                    <a:lnTo>
                      <a:pt x="14955" y="293210"/>
                    </a:lnTo>
                    <a:lnTo>
                      <a:pt x="14843" y="292328"/>
                    </a:lnTo>
                    <a:lnTo>
                      <a:pt x="17456" y="284053"/>
                    </a:lnTo>
                    <a:cubicBezTo>
                      <a:pt x="11204" y="238855"/>
                      <a:pt x="5699" y="197019"/>
                      <a:pt x="1220" y="156863"/>
                    </a:cubicBezTo>
                    <a:lnTo>
                      <a:pt x="0" y="142681"/>
                    </a:lnTo>
                    <a:lnTo>
                      <a:pt x="132311" y="104213"/>
                    </a:lnTo>
                    <a:cubicBezTo>
                      <a:pt x="211508" y="80634"/>
                      <a:pt x="288424" y="57021"/>
                      <a:pt x="363716" y="33152"/>
                    </a:cubicBezTo>
                    <a:close/>
                  </a:path>
                </a:pathLst>
              </a:custGeom>
              <a:solidFill>
                <a:srgbClr val="CD3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5" name="任意多边形 414"/>
              <p:cNvSpPr/>
              <p:nvPr>
                <p:custDataLst>
                  <p:tags r:id="rId74"/>
                </p:custDataLst>
              </p:nvPr>
            </p:nvSpPr>
            <p:spPr>
              <a:xfrm>
                <a:off x="3262497" y="1176197"/>
                <a:ext cx="433999" cy="174255"/>
              </a:xfrm>
              <a:custGeom>
                <a:avLst/>
                <a:gdLst>
                  <a:gd name="connsiteX0" fmla="*/ 359892 w 433999"/>
                  <a:gd name="connsiteY0" fmla="*/ 0 h 174255"/>
                  <a:gd name="connsiteX1" fmla="*/ 411997 w 433999"/>
                  <a:gd name="connsiteY1" fmla="*/ 32581 h 174255"/>
                  <a:gd name="connsiteX2" fmla="*/ 433999 w 433999"/>
                  <a:gd name="connsiteY2" fmla="*/ 42218 h 174255"/>
                  <a:gd name="connsiteX3" fmla="*/ 304976 w 433999"/>
                  <a:gd name="connsiteY3" fmla="*/ 85865 h 174255"/>
                  <a:gd name="connsiteX4" fmla="*/ 5045 w 433999"/>
                  <a:gd name="connsiteY4" fmla="*/ 174255 h 174255"/>
                  <a:gd name="connsiteX5" fmla="*/ 158 w 433999"/>
                  <a:gd name="connsiteY5" fmla="*/ 117447 h 174255"/>
                  <a:gd name="connsiteX6" fmla="*/ 0 w 433999"/>
                  <a:gd name="connsiteY6" fmla="*/ 109151 h 174255"/>
                  <a:gd name="connsiteX7" fmla="*/ 251870 w 433999"/>
                  <a:gd name="connsiteY7" fmla="*/ 35095 h 17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999" h="174255">
                    <a:moveTo>
                      <a:pt x="359892" y="0"/>
                    </a:moveTo>
                    <a:lnTo>
                      <a:pt x="411997" y="32581"/>
                    </a:lnTo>
                    <a:lnTo>
                      <a:pt x="433999" y="42218"/>
                    </a:lnTo>
                    <a:lnTo>
                      <a:pt x="304976" y="85865"/>
                    </a:lnTo>
                    <a:lnTo>
                      <a:pt x="5045" y="174255"/>
                    </a:lnTo>
                    <a:lnTo>
                      <a:pt x="158" y="117447"/>
                    </a:lnTo>
                    <a:lnTo>
                      <a:pt x="0" y="109151"/>
                    </a:lnTo>
                    <a:lnTo>
                      <a:pt x="251870" y="35095"/>
                    </a:lnTo>
                    <a:close/>
                  </a:path>
                </a:pathLst>
              </a:custGeom>
              <a:solidFill>
                <a:srgbClr val="CD3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6" name="任意多边形 415"/>
              <p:cNvSpPr/>
              <p:nvPr>
                <p:custDataLst>
                  <p:tags r:id="rId75"/>
                </p:custDataLst>
              </p:nvPr>
            </p:nvSpPr>
            <p:spPr>
              <a:xfrm>
                <a:off x="4244991" y="662156"/>
                <a:ext cx="263208" cy="189782"/>
              </a:xfrm>
              <a:custGeom>
                <a:avLst/>
                <a:gdLst>
                  <a:gd name="connsiteX0" fmla="*/ 0 w 263208"/>
                  <a:gd name="connsiteY0" fmla="*/ 0 h 189782"/>
                  <a:gd name="connsiteX1" fmla="*/ 46632 w 263208"/>
                  <a:gd name="connsiteY1" fmla="*/ 5181 h 189782"/>
                  <a:gd name="connsiteX2" fmla="*/ 68984 w 263208"/>
                  <a:gd name="connsiteY2" fmla="*/ 66649 h 189782"/>
                  <a:gd name="connsiteX3" fmla="*/ 123305 w 263208"/>
                  <a:gd name="connsiteY3" fmla="*/ 127005 h 189782"/>
                  <a:gd name="connsiteX4" fmla="*/ 247035 w 263208"/>
                  <a:gd name="connsiteY4" fmla="*/ 166237 h 189782"/>
                  <a:gd name="connsiteX5" fmla="*/ 263208 w 263208"/>
                  <a:gd name="connsiteY5" fmla="*/ 166237 h 189782"/>
                  <a:gd name="connsiteX6" fmla="*/ 258792 w 263208"/>
                  <a:gd name="connsiteY6" fmla="*/ 189782 h 189782"/>
                  <a:gd name="connsiteX7" fmla="*/ 92014 w 263208"/>
                  <a:gd name="connsiteY7" fmla="*/ 132272 h 189782"/>
                  <a:gd name="connsiteX0-1" fmla="*/ 0 w 263208"/>
                  <a:gd name="connsiteY0-2" fmla="*/ 0 h 189782"/>
                  <a:gd name="connsiteX1-3" fmla="*/ 46632 w 263208"/>
                  <a:gd name="connsiteY1-4" fmla="*/ 5181 h 189782"/>
                  <a:gd name="connsiteX2-5" fmla="*/ 65966 w 263208"/>
                  <a:gd name="connsiteY2-6" fmla="*/ 60614 h 189782"/>
                  <a:gd name="connsiteX3-7" fmla="*/ 123305 w 263208"/>
                  <a:gd name="connsiteY3-8" fmla="*/ 127005 h 189782"/>
                  <a:gd name="connsiteX4-9" fmla="*/ 247035 w 263208"/>
                  <a:gd name="connsiteY4-10" fmla="*/ 166237 h 189782"/>
                  <a:gd name="connsiteX5-11" fmla="*/ 263208 w 263208"/>
                  <a:gd name="connsiteY5-12" fmla="*/ 166237 h 189782"/>
                  <a:gd name="connsiteX6-13" fmla="*/ 258792 w 263208"/>
                  <a:gd name="connsiteY6-14" fmla="*/ 189782 h 189782"/>
                  <a:gd name="connsiteX7-15" fmla="*/ 92014 w 263208"/>
                  <a:gd name="connsiteY7-16" fmla="*/ 132272 h 189782"/>
                  <a:gd name="connsiteX8" fmla="*/ 0 w 263208"/>
                  <a:gd name="connsiteY8" fmla="*/ 0 h 189782"/>
                  <a:gd name="connsiteX0-17" fmla="*/ 0 w 263208"/>
                  <a:gd name="connsiteY0-18" fmla="*/ 0 h 189782"/>
                  <a:gd name="connsiteX1-19" fmla="*/ 46632 w 263208"/>
                  <a:gd name="connsiteY1-20" fmla="*/ 5181 h 189782"/>
                  <a:gd name="connsiteX2-21" fmla="*/ 65966 w 263208"/>
                  <a:gd name="connsiteY2-22" fmla="*/ 60614 h 189782"/>
                  <a:gd name="connsiteX3-23" fmla="*/ 123305 w 263208"/>
                  <a:gd name="connsiteY3-24" fmla="*/ 127005 h 189782"/>
                  <a:gd name="connsiteX4-25" fmla="*/ 247035 w 263208"/>
                  <a:gd name="connsiteY4-26" fmla="*/ 166237 h 189782"/>
                  <a:gd name="connsiteX5-27" fmla="*/ 263208 w 263208"/>
                  <a:gd name="connsiteY5-28" fmla="*/ 166237 h 189782"/>
                  <a:gd name="connsiteX6-29" fmla="*/ 258792 w 263208"/>
                  <a:gd name="connsiteY6-30" fmla="*/ 189782 h 189782"/>
                  <a:gd name="connsiteX7-31" fmla="*/ 92014 w 263208"/>
                  <a:gd name="connsiteY7-32" fmla="*/ 132272 h 189782"/>
                  <a:gd name="connsiteX8-33" fmla="*/ 0 w 263208"/>
                  <a:gd name="connsiteY8-34" fmla="*/ 0 h 189782"/>
                  <a:gd name="connsiteX0-35" fmla="*/ 0 w 263208"/>
                  <a:gd name="connsiteY0-36" fmla="*/ 0 h 189782"/>
                  <a:gd name="connsiteX1-37" fmla="*/ 46632 w 263208"/>
                  <a:gd name="connsiteY1-38" fmla="*/ 5181 h 189782"/>
                  <a:gd name="connsiteX2-39" fmla="*/ 65966 w 263208"/>
                  <a:gd name="connsiteY2-40" fmla="*/ 60614 h 189782"/>
                  <a:gd name="connsiteX3-41" fmla="*/ 120287 w 263208"/>
                  <a:gd name="connsiteY3-42" fmla="*/ 139077 h 189782"/>
                  <a:gd name="connsiteX4-43" fmla="*/ 247035 w 263208"/>
                  <a:gd name="connsiteY4-44" fmla="*/ 166237 h 189782"/>
                  <a:gd name="connsiteX5-45" fmla="*/ 263208 w 263208"/>
                  <a:gd name="connsiteY5-46" fmla="*/ 166237 h 189782"/>
                  <a:gd name="connsiteX6-47" fmla="*/ 258792 w 263208"/>
                  <a:gd name="connsiteY6-48" fmla="*/ 189782 h 189782"/>
                  <a:gd name="connsiteX7-49" fmla="*/ 92014 w 263208"/>
                  <a:gd name="connsiteY7-50" fmla="*/ 132272 h 189782"/>
                  <a:gd name="connsiteX8-51" fmla="*/ 0 w 263208"/>
                  <a:gd name="connsiteY8-52" fmla="*/ 0 h 189782"/>
                  <a:gd name="connsiteX0-53" fmla="*/ 0 w 263208"/>
                  <a:gd name="connsiteY0-54" fmla="*/ 0 h 189782"/>
                  <a:gd name="connsiteX1-55" fmla="*/ 46632 w 263208"/>
                  <a:gd name="connsiteY1-56" fmla="*/ 5181 h 189782"/>
                  <a:gd name="connsiteX2-57" fmla="*/ 65966 w 263208"/>
                  <a:gd name="connsiteY2-58" fmla="*/ 60614 h 189782"/>
                  <a:gd name="connsiteX3-59" fmla="*/ 120287 w 263208"/>
                  <a:gd name="connsiteY3-60" fmla="*/ 139077 h 189782"/>
                  <a:gd name="connsiteX4-61" fmla="*/ 247035 w 263208"/>
                  <a:gd name="connsiteY4-62" fmla="*/ 166237 h 189782"/>
                  <a:gd name="connsiteX5-63" fmla="*/ 263208 w 263208"/>
                  <a:gd name="connsiteY5-64" fmla="*/ 166237 h 189782"/>
                  <a:gd name="connsiteX6-65" fmla="*/ 258792 w 263208"/>
                  <a:gd name="connsiteY6-66" fmla="*/ 189782 h 189782"/>
                  <a:gd name="connsiteX7-67" fmla="*/ 92014 w 263208"/>
                  <a:gd name="connsiteY7-68" fmla="*/ 132272 h 189782"/>
                  <a:gd name="connsiteX8-69" fmla="*/ 0 w 263208"/>
                  <a:gd name="connsiteY8-70" fmla="*/ 0 h 1897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33" y="connsiteY8-34"/>
                  </a:cxn>
                </a:cxnLst>
                <a:rect l="l" t="t" r="r" b="b"/>
                <a:pathLst>
                  <a:path w="263208" h="189782">
                    <a:moveTo>
                      <a:pt x="0" y="0"/>
                    </a:moveTo>
                    <a:lnTo>
                      <a:pt x="46632" y="5181"/>
                    </a:lnTo>
                    <a:lnTo>
                      <a:pt x="65966" y="60614"/>
                    </a:lnTo>
                    <a:cubicBezTo>
                      <a:pt x="85079" y="100851"/>
                      <a:pt x="101174" y="116947"/>
                      <a:pt x="120287" y="139077"/>
                    </a:cubicBezTo>
                    <a:cubicBezTo>
                      <a:pt x="171590" y="163219"/>
                      <a:pt x="204786" y="157184"/>
                      <a:pt x="247035" y="166237"/>
                    </a:cubicBezTo>
                    <a:lnTo>
                      <a:pt x="263208" y="166237"/>
                    </a:lnTo>
                    <a:lnTo>
                      <a:pt x="258792" y="189782"/>
                    </a:lnTo>
                    <a:cubicBezTo>
                      <a:pt x="203199" y="170612"/>
                      <a:pt x="164860" y="191699"/>
                      <a:pt x="92014" y="1322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A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7" name="任意多边形 416"/>
              <p:cNvSpPr/>
              <p:nvPr>
                <p:custDataLst>
                  <p:tags r:id="rId76"/>
                </p:custDataLst>
              </p:nvPr>
            </p:nvSpPr>
            <p:spPr>
              <a:xfrm>
                <a:off x="4962749" y="3576525"/>
                <a:ext cx="244821" cy="208430"/>
              </a:xfrm>
              <a:custGeom>
                <a:avLst/>
                <a:gdLst>
                  <a:gd name="connsiteX0" fmla="*/ 255494 w 255494"/>
                  <a:gd name="connsiteY0" fmla="*/ 6724 h 208430"/>
                  <a:gd name="connsiteX1" fmla="*/ 161364 w 255494"/>
                  <a:gd name="connsiteY1" fmla="*/ 114300 h 208430"/>
                  <a:gd name="connsiteX2" fmla="*/ 161364 w 255494"/>
                  <a:gd name="connsiteY2" fmla="*/ 208430 h 208430"/>
                  <a:gd name="connsiteX3" fmla="*/ 0 w 255494"/>
                  <a:gd name="connsiteY3" fmla="*/ 147918 h 208430"/>
                  <a:gd name="connsiteX4" fmla="*/ 87406 w 255494"/>
                  <a:gd name="connsiteY4" fmla="*/ 0 h 208430"/>
                  <a:gd name="connsiteX5" fmla="*/ 147917 w 255494"/>
                  <a:gd name="connsiteY5" fmla="*/ 33618 h 208430"/>
                  <a:gd name="connsiteX6" fmla="*/ 255494 w 255494"/>
                  <a:gd name="connsiteY6" fmla="*/ 6724 h 208430"/>
                  <a:gd name="connsiteX0-1" fmla="*/ 244821 w 244821"/>
                  <a:gd name="connsiteY0-2" fmla="*/ 6724 h 208430"/>
                  <a:gd name="connsiteX1-3" fmla="*/ 150691 w 244821"/>
                  <a:gd name="connsiteY1-4" fmla="*/ 114300 h 208430"/>
                  <a:gd name="connsiteX2-5" fmla="*/ 150691 w 244821"/>
                  <a:gd name="connsiteY2-6" fmla="*/ 208430 h 208430"/>
                  <a:gd name="connsiteX3-7" fmla="*/ 0 w 244821"/>
                  <a:gd name="connsiteY3-8" fmla="*/ 147918 h 208430"/>
                  <a:gd name="connsiteX4-9" fmla="*/ 76733 w 244821"/>
                  <a:gd name="connsiteY4-10" fmla="*/ 0 h 208430"/>
                  <a:gd name="connsiteX5-11" fmla="*/ 137244 w 244821"/>
                  <a:gd name="connsiteY5-12" fmla="*/ 33618 h 208430"/>
                  <a:gd name="connsiteX6-13" fmla="*/ 244821 w 244821"/>
                  <a:gd name="connsiteY6-14" fmla="*/ 6724 h 208430"/>
                  <a:gd name="connsiteX0-15" fmla="*/ 244821 w 244821"/>
                  <a:gd name="connsiteY0-16" fmla="*/ 6724 h 208430"/>
                  <a:gd name="connsiteX1-17" fmla="*/ 150691 w 244821"/>
                  <a:gd name="connsiteY1-18" fmla="*/ 114300 h 208430"/>
                  <a:gd name="connsiteX2-19" fmla="*/ 150691 w 244821"/>
                  <a:gd name="connsiteY2-20" fmla="*/ 208430 h 208430"/>
                  <a:gd name="connsiteX3-21" fmla="*/ 0 w 244821"/>
                  <a:gd name="connsiteY3-22" fmla="*/ 147918 h 208430"/>
                  <a:gd name="connsiteX4-23" fmla="*/ 76733 w 244821"/>
                  <a:gd name="connsiteY4-24" fmla="*/ 0 h 208430"/>
                  <a:gd name="connsiteX5-25" fmla="*/ 137244 w 244821"/>
                  <a:gd name="connsiteY5-26" fmla="*/ 33618 h 208430"/>
                  <a:gd name="connsiteX6-27" fmla="*/ 244821 w 244821"/>
                  <a:gd name="connsiteY6-28" fmla="*/ 6724 h 208430"/>
                  <a:gd name="connsiteX0-29" fmla="*/ 244821 w 244821"/>
                  <a:gd name="connsiteY0-30" fmla="*/ 6724 h 208430"/>
                  <a:gd name="connsiteX1-31" fmla="*/ 150691 w 244821"/>
                  <a:gd name="connsiteY1-32" fmla="*/ 114300 h 208430"/>
                  <a:gd name="connsiteX2-33" fmla="*/ 150691 w 244821"/>
                  <a:gd name="connsiteY2-34" fmla="*/ 208430 h 208430"/>
                  <a:gd name="connsiteX3-35" fmla="*/ 0 w 244821"/>
                  <a:gd name="connsiteY3-36" fmla="*/ 147918 h 208430"/>
                  <a:gd name="connsiteX4-37" fmla="*/ 76733 w 244821"/>
                  <a:gd name="connsiteY4-38" fmla="*/ 0 h 208430"/>
                  <a:gd name="connsiteX5-39" fmla="*/ 137244 w 244821"/>
                  <a:gd name="connsiteY5-40" fmla="*/ 33618 h 208430"/>
                  <a:gd name="connsiteX6-41" fmla="*/ 244821 w 244821"/>
                  <a:gd name="connsiteY6-42" fmla="*/ 6724 h 208430"/>
                  <a:gd name="connsiteX0-43" fmla="*/ 244821 w 244821"/>
                  <a:gd name="connsiteY0-44" fmla="*/ 6724 h 208430"/>
                  <a:gd name="connsiteX1-45" fmla="*/ 150691 w 244821"/>
                  <a:gd name="connsiteY1-46" fmla="*/ 114300 h 208430"/>
                  <a:gd name="connsiteX2-47" fmla="*/ 150691 w 244821"/>
                  <a:gd name="connsiteY2-48" fmla="*/ 208430 h 208430"/>
                  <a:gd name="connsiteX3-49" fmla="*/ 0 w 244821"/>
                  <a:gd name="connsiteY3-50" fmla="*/ 147918 h 208430"/>
                  <a:gd name="connsiteX4-51" fmla="*/ 76733 w 244821"/>
                  <a:gd name="connsiteY4-52" fmla="*/ 0 h 208430"/>
                  <a:gd name="connsiteX5-53" fmla="*/ 137244 w 244821"/>
                  <a:gd name="connsiteY5-54" fmla="*/ 33618 h 208430"/>
                  <a:gd name="connsiteX6-55" fmla="*/ 244821 w 244821"/>
                  <a:gd name="connsiteY6-56" fmla="*/ 6724 h 208430"/>
                  <a:gd name="connsiteX0-57" fmla="*/ 244821 w 244821"/>
                  <a:gd name="connsiteY0-58" fmla="*/ 6724 h 208430"/>
                  <a:gd name="connsiteX1-59" fmla="*/ 150691 w 244821"/>
                  <a:gd name="connsiteY1-60" fmla="*/ 114300 h 208430"/>
                  <a:gd name="connsiteX2-61" fmla="*/ 150691 w 244821"/>
                  <a:gd name="connsiteY2-62" fmla="*/ 208430 h 208430"/>
                  <a:gd name="connsiteX3-63" fmla="*/ 0 w 244821"/>
                  <a:gd name="connsiteY3-64" fmla="*/ 147918 h 208430"/>
                  <a:gd name="connsiteX4-65" fmla="*/ 76733 w 244821"/>
                  <a:gd name="connsiteY4-66" fmla="*/ 0 h 208430"/>
                  <a:gd name="connsiteX5-67" fmla="*/ 137244 w 244821"/>
                  <a:gd name="connsiteY5-68" fmla="*/ 33618 h 208430"/>
                  <a:gd name="connsiteX6-69" fmla="*/ 244821 w 244821"/>
                  <a:gd name="connsiteY6-70" fmla="*/ 6724 h 208430"/>
                  <a:gd name="connsiteX0-71" fmla="*/ 244821 w 244821"/>
                  <a:gd name="connsiteY0-72" fmla="*/ 6724 h 208430"/>
                  <a:gd name="connsiteX1-73" fmla="*/ 150691 w 244821"/>
                  <a:gd name="connsiteY1-74" fmla="*/ 114300 h 208430"/>
                  <a:gd name="connsiteX2-75" fmla="*/ 150691 w 244821"/>
                  <a:gd name="connsiteY2-76" fmla="*/ 208430 h 208430"/>
                  <a:gd name="connsiteX3-77" fmla="*/ 0 w 244821"/>
                  <a:gd name="connsiteY3-78" fmla="*/ 147918 h 208430"/>
                  <a:gd name="connsiteX4-79" fmla="*/ 76733 w 244821"/>
                  <a:gd name="connsiteY4-80" fmla="*/ 0 h 208430"/>
                  <a:gd name="connsiteX5-81" fmla="*/ 137244 w 244821"/>
                  <a:gd name="connsiteY5-82" fmla="*/ 33618 h 208430"/>
                  <a:gd name="connsiteX6-83" fmla="*/ 244821 w 244821"/>
                  <a:gd name="connsiteY6-84" fmla="*/ 6724 h 2084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244821" h="208430">
                    <a:moveTo>
                      <a:pt x="244821" y="6724"/>
                    </a:moveTo>
                    <a:cubicBezTo>
                      <a:pt x="213444" y="42583"/>
                      <a:pt x="182068" y="57093"/>
                      <a:pt x="150691" y="114300"/>
                    </a:cubicBezTo>
                    <a:cubicBezTo>
                      <a:pt x="140018" y="181256"/>
                      <a:pt x="150691" y="177053"/>
                      <a:pt x="150691" y="208430"/>
                    </a:cubicBezTo>
                    <a:cubicBezTo>
                      <a:pt x="118251" y="202491"/>
                      <a:pt x="57346" y="192995"/>
                      <a:pt x="0" y="147918"/>
                    </a:cubicBezTo>
                    <a:lnTo>
                      <a:pt x="76733" y="0"/>
                    </a:lnTo>
                    <a:lnTo>
                      <a:pt x="137244" y="33618"/>
                    </a:lnTo>
                    <a:cubicBezTo>
                      <a:pt x="194451" y="31769"/>
                      <a:pt x="208962" y="15689"/>
                      <a:pt x="244821" y="6724"/>
                    </a:cubicBezTo>
                    <a:close/>
                  </a:path>
                </a:pathLst>
              </a:custGeom>
              <a:solidFill>
                <a:srgbClr val="FD9B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418" name="组合 417"/>
              <p:cNvGrpSpPr/>
              <p:nvPr/>
            </p:nvGrpSpPr>
            <p:grpSpPr>
              <a:xfrm>
                <a:off x="3643532" y="2482948"/>
                <a:ext cx="288387" cy="288387"/>
                <a:chOff x="3643532" y="2482948"/>
                <a:chExt cx="288387" cy="288387"/>
              </a:xfrm>
            </p:grpSpPr>
            <p:sp>
              <p:nvSpPr>
                <p:cNvPr id="426" name="椭圆 425"/>
                <p:cNvSpPr/>
                <p:nvPr>
                  <p:custDataLst>
                    <p:tags r:id="rId77"/>
                  </p:custDataLst>
                </p:nvPr>
              </p:nvSpPr>
              <p:spPr>
                <a:xfrm>
                  <a:off x="3643532" y="2482948"/>
                  <a:ext cx="288387" cy="2883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27" name="任意多边形 426"/>
                <p:cNvSpPr/>
                <p:nvPr>
                  <p:custDataLst>
                    <p:tags r:id="rId78"/>
                  </p:custDataLst>
                </p:nvPr>
              </p:nvSpPr>
              <p:spPr>
                <a:xfrm rot="4737391">
                  <a:off x="3635788" y="2551022"/>
                  <a:ext cx="238026" cy="180323"/>
                </a:xfrm>
                <a:custGeom>
                  <a:avLst/>
                  <a:gdLst>
                    <a:gd name="connsiteX0" fmla="*/ 218050 w 464234"/>
                    <a:gd name="connsiteY0" fmla="*/ 154745 h 351693"/>
                    <a:gd name="connsiteX1" fmla="*/ 126610 w 464234"/>
                    <a:gd name="connsiteY1" fmla="*/ 7034 h 351693"/>
                    <a:gd name="connsiteX2" fmla="*/ 126610 w 464234"/>
                    <a:gd name="connsiteY2" fmla="*/ 119576 h 351693"/>
                    <a:gd name="connsiteX3" fmla="*/ 0 w 464234"/>
                    <a:gd name="connsiteY3" fmla="*/ 161779 h 351693"/>
                    <a:gd name="connsiteX4" fmla="*/ 119576 w 464234"/>
                    <a:gd name="connsiteY4" fmla="*/ 182880 h 351693"/>
                    <a:gd name="connsiteX5" fmla="*/ 105508 w 464234"/>
                    <a:gd name="connsiteY5" fmla="*/ 351693 h 351693"/>
                    <a:gd name="connsiteX6" fmla="*/ 225083 w 464234"/>
                    <a:gd name="connsiteY6" fmla="*/ 225083 h 351693"/>
                    <a:gd name="connsiteX7" fmla="*/ 464234 w 464234"/>
                    <a:gd name="connsiteY7" fmla="*/ 218050 h 351693"/>
                    <a:gd name="connsiteX8" fmla="*/ 288388 w 464234"/>
                    <a:gd name="connsiteY8" fmla="*/ 119576 h 351693"/>
                    <a:gd name="connsiteX9" fmla="*/ 281354 w 464234"/>
                    <a:gd name="connsiteY9" fmla="*/ 0 h 351693"/>
                    <a:gd name="connsiteX10" fmla="*/ 218050 w 464234"/>
                    <a:gd name="connsiteY10" fmla="*/ 154745 h 351693"/>
                    <a:gd name="connsiteX0-1" fmla="*/ 203983 w 464234"/>
                    <a:gd name="connsiteY0-2" fmla="*/ 91440 h 351693"/>
                    <a:gd name="connsiteX1-3" fmla="*/ 126610 w 464234"/>
                    <a:gd name="connsiteY1-4" fmla="*/ 7034 h 351693"/>
                    <a:gd name="connsiteX2-5" fmla="*/ 126610 w 464234"/>
                    <a:gd name="connsiteY2-6" fmla="*/ 119576 h 351693"/>
                    <a:gd name="connsiteX3-7" fmla="*/ 0 w 464234"/>
                    <a:gd name="connsiteY3-8" fmla="*/ 161779 h 351693"/>
                    <a:gd name="connsiteX4-9" fmla="*/ 119576 w 464234"/>
                    <a:gd name="connsiteY4-10" fmla="*/ 182880 h 351693"/>
                    <a:gd name="connsiteX5-11" fmla="*/ 105508 w 464234"/>
                    <a:gd name="connsiteY5-12" fmla="*/ 351693 h 351693"/>
                    <a:gd name="connsiteX6-13" fmla="*/ 225083 w 464234"/>
                    <a:gd name="connsiteY6-14" fmla="*/ 225083 h 351693"/>
                    <a:gd name="connsiteX7-15" fmla="*/ 464234 w 464234"/>
                    <a:gd name="connsiteY7-16" fmla="*/ 218050 h 351693"/>
                    <a:gd name="connsiteX8-17" fmla="*/ 288388 w 464234"/>
                    <a:gd name="connsiteY8-18" fmla="*/ 119576 h 351693"/>
                    <a:gd name="connsiteX9-19" fmla="*/ 281354 w 464234"/>
                    <a:gd name="connsiteY9-20" fmla="*/ 0 h 351693"/>
                    <a:gd name="connsiteX10-21" fmla="*/ 203983 w 464234"/>
                    <a:gd name="connsiteY10-22" fmla="*/ 91440 h 35169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464234" h="351693">
                      <a:moveTo>
                        <a:pt x="203983" y="91440"/>
                      </a:moveTo>
                      <a:lnTo>
                        <a:pt x="126610" y="7034"/>
                      </a:lnTo>
                      <a:lnTo>
                        <a:pt x="126610" y="119576"/>
                      </a:lnTo>
                      <a:lnTo>
                        <a:pt x="0" y="161779"/>
                      </a:lnTo>
                      <a:lnTo>
                        <a:pt x="119576" y="182880"/>
                      </a:lnTo>
                      <a:lnTo>
                        <a:pt x="105508" y="351693"/>
                      </a:lnTo>
                      <a:lnTo>
                        <a:pt x="225083" y="225083"/>
                      </a:lnTo>
                      <a:lnTo>
                        <a:pt x="464234" y="218050"/>
                      </a:lnTo>
                      <a:lnTo>
                        <a:pt x="288388" y="119576"/>
                      </a:lnTo>
                      <a:lnTo>
                        <a:pt x="281354" y="0"/>
                      </a:lnTo>
                      <a:lnTo>
                        <a:pt x="203983" y="91440"/>
                      </a:lnTo>
                      <a:close/>
                    </a:path>
                  </a:pathLst>
                </a:custGeom>
                <a:solidFill>
                  <a:srgbClr val="A8A67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428" name="组合 427"/>
                <p:cNvGrpSpPr/>
                <p:nvPr/>
              </p:nvGrpSpPr>
              <p:grpSpPr>
                <a:xfrm rot="3720759">
                  <a:off x="3758589" y="2554274"/>
                  <a:ext cx="192645" cy="90998"/>
                  <a:chOff x="5086176" y="2426866"/>
                  <a:chExt cx="502335" cy="237286"/>
                </a:xfrm>
              </p:grpSpPr>
              <p:sp>
                <p:nvSpPr>
                  <p:cNvPr id="430" name="任意多边形 429"/>
                  <p:cNvSpPr/>
                  <p:nvPr>
                    <p:custDataLst>
                      <p:tags r:id="rId79"/>
                    </p:custDataLst>
                  </p:nvPr>
                </p:nvSpPr>
                <p:spPr>
                  <a:xfrm>
                    <a:off x="5086176" y="2463078"/>
                    <a:ext cx="84115" cy="141094"/>
                  </a:xfrm>
                  <a:custGeom>
                    <a:avLst/>
                    <a:gdLst>
                      <a:gd name="connsiteX0" fmla="*/ 13567 w 84114"/>
                      <a:gd name="connsiteY0" fmla="*/ 141095 h 141095"/>
                      <a:gd name="connsiteX1" fmla="*/ 0 w 84114"/>
                      <a:gd name="connsiteY1" fmla="*/ 8140 h 141095"/>
                      <a:gd name="connsiteX2" fmla="*/ 81401 w 84114"/>
                      <a:gd name="connsiteY2" fmla="*/ 0 h 141095"/>
                      <a:gd name="connsiteX3" fmla="*/ 84114 w 84114"/>
                      <a:gd name="connsiteY3" fmla="*/ 130241 h 141095"/>
                      <a:gd name="connsiteX4" fmla="*/ 13567 w 84114"/>
                      <a:gd name="connsiteY4" fmla="*/ 141095 h 141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14" h="141095">
                        <a:moveTo>
                          <a:pt x="13567" y="141095"/>
                        </a:moveTo>
                        <a:lnTo>
                          <a:pt x="0" y="8140"/>
                        </a:lnTo>
                        <a:lnTo>
                          <a:pt x="81401" y="0"/>
                        </a:lnTo>
                        <a:cubicBezTo>
                          <a:pt x="82305" y="43414"/>
                          <a:pt x="83210" y="86827"/>
                          <a:pt x="84114" y="130241"/>
                        </a:cubicBezTo>
                        <a:lnTo>
                          <a:pt x="13567" y="141095"/>
                        </a:lnTo>
                        <a:close/>
                      </a:path>
                    </a:pathLst>
                  </a:custGeom>
                  <a:solidFill>
                    <a:srgbClr val="A8A67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1" name="任意多边形 430"/>
                  <p:cNvSpPr/>
                  <p:nvPr>
                    <p:custDataLst>
                      <p:tags r:id="rId80"/>
                    </p:custDataLst>
                  </p:nvPr>
                </p:nvSpPr>
                <p:spPr>
                  <a:xfrm rot="664526">
                    <a:off x="5241615" y="2426866"/>
                    <a:ext cx="84115" cy="141094"/>
                  </a:xfrm>
                  <a:custGeom>
                    <a:avLst/>
                    <a:gdLst>
                      <a:gd name="connsiteX0" fmla="*/ 13567 w 84114"/>
                      <a:gd name="connsiteY0" fmla="*/ 141095 h 141095"/>
                      <a:gd name="connsiteX1" fmla="*/ 0 w 84114"/>
                      <a:gd name="connsiteY1" fmla="*/ 8140 h 141095"/>
                      <a:gd name="connsiteX2" fmla="*/ 81401 w 84114"/>
                      <a:gd name="connsiteY2" fmla="*/ 0 h 141095"/>
                      <a:gd name="connsiteX3" fmla="*/ 84114 w 84114"/>
                      <a:gd name="connsiteY3" fmla="*/ 130241 h 141095"/>
                      <a:gd name="connsiteX4" fmla="*/ 13567 w 84114"/>
                      <a:gd name="connsiteY4" fmla="*/ 141095 h 141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14" h="141095">
                        <a:moveTo>
                          <a:pt x="13567" y="141095"/>
                        </a:moveTo>
                        <a:lnTo>
                          <a:pt x="0" y="8140"/>
                        </a:lnTo>
                        <a:lnTo>
                          <a:pt x="81401" y="0"/>
                        </a:lnTo>
                        <a:cubicBezTo>
                          <a:pt x="82305" y="43414"/>
                          <a:pt x="83210" y="86827"/>
                          <a:pt x="84114" y="130241"/>
                        </a:cubicBezTo>
                        <a:lnTo>
                          <a:pt x="13567" y="141095"/>
                        </a:lnTo>
                        <a:close/>
                      </a:path>
                    </a:pathLst>
                  </a:custGeom>
                  <a:solidFill>
                    <a:srgbClr val="A8A67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2" name="任意多边形 431"/>
                  <p:cNvSpPr/>
                  <p:nvPr>
                    <p:custDataLst>
                      <p:tags r:id="rId81"/>
                    </p:custDataLst>
                  </p:nvPr>
                </p:nvSpPr>
                <p:spPr>
                  <a:xfrm rot="1237153">
                    <a:off x="5376841" y="2435708"/>
                    <a:ext cx="84115" cy="141096"/>
                  </a:xfrm>
                  <a:custGeom>
                    <a:avLst/>
                    <a:gdLst>
                      <a:gd name="connsiteX0" fmla="*/ 13567 w 84114"/>
                      <a:gd name="connsiteY0" fmla="*/ 141095 h 141095"/>
                      <a:gd name="connsiteX1" fmla="*/ 0 w 84114"/>
                      <a:gd name="connsiteY1" fmla="*/ 8140 h 141095"/>
                      <a:gd name="connsiteX2" fmla="*/ 81401 w 84114"/>
                      <a:gd name="connsiteY2" fmla="*/ 0 h 141095"/>
                      <a:gd name="connsiteX3" fmla="*/ 84114 w 84114"/>
                      <a:gd name="connsiteY3" fmla="*/ 130241 h 141095"/>
                      <a:gd name="connsiteX4" fmla="*/ 13567 w 84114"/>
                      <a:gd name="connsiteY4" fmla="*/ 141095 h 141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14" h="141095">
                        <a:moveTo>
                          <a:pt x="13567" y="141095"/>
                        </a:moveTo>
                        <a:lnTo>
                          <a:pt x="0" y="8140"/>
                        </a:lnTo>
                        <a:lnTo>
                          <a:pt x="81401" y="0"/>
                        </a:lnTo>
                        <a:cubicBezTo>
                          <a:pt x="82305" y="43414"/>
                          <a:pt x="83210" y="86827"/>
                          <a:pt x="84114" y="130241"/>
                        </a:cubicBezTo>
                        <a:lnTo>
                          <a:pt x="13567" y="141095"/>
                        </a:lnTo>
                        <a:close/>
                      </a:path>
                    </a:pathLst>
                  </a:custGeom>
                  <a:solidFill>
                    <a:srgbClr val="A8A67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3" name="任意多边形 432"/>
                  <p:cNvSpPr/>
                  <p:nvPr>
                    <p:custDataLst>
                      <p:tags r:id="rId82"/>
                    </p:custDataLst>
                  </p:nvPr>
                </p:nvSpPr>
                <p:spPr>
                  <a:xfrm rot="2068037">
                    <a:off x="5504396" y="2523058"/>
                    <a:ext cx="84115" cy="141094"/>
                  </a:xfrm>
                  <a:custGeom>
                    <a:avLst/>
                    <a:gdLst>
                      <a:gd name="connsiteX0" fmla="*/ 13567 w 84114"/>
                      <a:gd name="connsiteY0" fmla="*/ 141095 h 141095"/>
                      <a:gd name="connsiteX1" fmla="*/ 0 w 84114"/>
                      <a:gd name="connsiteY1" fmla="*/ 8140 h 141095"/>
                      <a:gd name="connsiteX2" fmla="*/ 81401 w 84114"/>
                      <a:gd name="connsiteY2" fmla="*/ 0 h 141095"/>
                      <a:gd name="connsiteX3" fmla="*/ 84114 w 84114"/>
                      <a:gd name="connsiteY3" fmla="*/ 130241 h 141095"/>
                      <a:gd name="connsiteX4" fmla="*/ 13567 w 84114"/>
                      <a:gd name="connsiteY4" fmla="*/ 141095 h 141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14" h="141095">
                        <a:moveTo>
                          <a:pt x="13567" y="141095"/>
                        </a:moveTo>
                        <a:lnTo>
                          <a:pt x="0" y="8140"/>
                        </a:lnTo>
                        <a:lnTo>
                          <a:pt x="81401" y="0"/>
                        </a:lnTo>
                        <a:cubicBezTo>
                          <a:pt x="82305" y="43414"/>
                          <a:pt x="83210" y="86827"/>
                          <a:pt x="84114" y="130241"/>
                        </a:cubicBezTo>
                        <a:lnTo>
                          <a:pt x="13567" y="141095"/>
                        </a:lnTo>
                        <a:close/>
                      </a:path>
                    </a:pathLst>
                  </a:custGeom>
                  <a:solidFill>
                    <a:srgbClr val="A8A67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429" name="任意多边形 428"/>
                <p:cNvSpPr/>
                <p:nvPr>
                  <p:custDataLst>
                    <p:tags r:id="rId83"/>
                  </p:custDataLst>
                </p:nvPr>
              </p:nvSpPr>
              <p:spPr>
                <a:xfrm>
                  <a:off x="3654887" y="2623812"/>
                  <a:ext cx="70548" cy="94968"/>
                </a:xfrm>
                <a:custGeom>
                  <a:avLst/>
                  <a:gdLst>
                    <a:gd name="connsiteX0" fmla="*/ 46127 w 97681"/>
                    <a:gd name="connsiteY0" fmla="*/ 0 h 94968"/>
                    <a:gd name="connsiteX1" fmla="*/ 97681 w 97681"/>
                    <a:gd name="connsiteY1" fmla="*/ 84114 h 94968"/>
                    <a:gd name="connsiteX2" fmla="*/ 62407 w 97681"/>
                    <a:gd name="connsiteY2" fmla="*/ 94968 h 94968"/>
                    <a:gd name="connsiteX3" fmla="*/ 0 w 97681"/>
                    <a:gd name="connsiteY3" fmla="*/ 29847 h 94968"/>
                    <a:gd name="connsiteX4" fmla="*/ 46127 w 97681"/>
                    <a:gd name="connsiteY4" fmla="*/ 0 h 94968"/>
                    <a:gd name="connsiteX0-1" fmla="*/ 18994 w 70548"/>
                    <a:gd name="connsiteY0-2" fmla="*/ 0 h 94968"/>
                    <a:gd name="connsiteX1-3" fmla="*/ 70548 w 70548"/>
                    <a:gd name="connsiteY1-4" fmla="*/ 84114 h 94968"/>
                    <a:gd name="connsiteX2-5" fmla="*/ 35274 w 70548"/>
                    <a:gd name="connsiteY2-6" fmla="*/ 94968 h 94968"/>
                    <a:gd name="connsiteX3-7" fmla="*/ 0 w 70548"/>
                    <a:gd name="connsiteY3-8" fmla="*/ 21707 h 94968"/>
                    <a:gd name="connsiteX4-9" fmla="*/ 18994 w 70548"/>
                    <a:gd name="connsiteY4-10" fmla="*/ 0 h 9496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70548" h="94968">
                      <a:moveTo>
                        <a:pt x="18994" y="0"/>
                      </a:moveTo>
                      <a:lnTo>
                        <a:pt x="70548" y="84114"/>
                      </a:lnTo>
                      <a:lnTo>
                        <a:pt x="35274" y="94968"/>
                      </a:lnTo>
                      <a:lnTo>
                        <a:pt x="0" y="21707"/>
                      </a:lnTo>
                      <a:lnTo>
                        <a:pt x="18994" y="0"/>
                      </a:lnTo>
                      <a:close/>
                    </a:path>
                  </a:pathLst>
                </a:custGeom>
                <a:solidFill>
                  <a:srgbClr val="A8A67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19" name="任意多边形 418"/>
              <p:cNvSpPr/>
              <p:nvPr>
                <p:custDataLst>
                  <p:tags r:id="rId84"/>
                </p:custDataLst>
              </p:nvPr>
            </p:nvSpPr>
            <p:spPr>
              <a:xfrm>
                <a:off x="3177299" y="2172835"/>
                <a:ext cx="141279" cy="112877"/>
              </a:xfrm>
              <a:custGeom>
                <a:avLst/>
                <a:gdLst>
                  <a:gd name="connsiteX0" fmla="*/ 141132 w 141279"/>
                  <a:gd name="connsiteY0" fmla="*/ 561 h 112877"/>
                  <a:gd name="connsiteX1" fmla="*/ 38024 w 141279"/>
                  <a:gd name="connsiteY1" fmla="*/ 35834 h 112877"/>
                  <a:gd name="connsiteX2" fmla="*/ 37 w 141279"/>
                  <a:gd name="connsiteY2" fmla="*/ 65681 h 112877"/>
                  <a:gd name="connsiteX3" fmla="*/ 43451 w 141279"/>
                  <a:gd name="connsiteY3" fmla="*/ 95528 h 112877"/>
                  <a:gd name="connsiteX4" fmla="*/ 122138 w 141279"/>
                  <a:gd name="connsiteY4" fmla="*/ 111808 h 112877"/>
                  <a:gd name="connsiteX5" fmla="*/ 62445 w 141279"/>
                  <a:gd name="connsiteY5" fmla="*/ 65681 h 112877"/>
                  <a:gd name="connsiteX6" fmla="*/ 141132 w 141279"/>
                  <a:gd name="connsiteY6" fmla="*/ 561 h 112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279" h="112877">
                    <a:moveTo>
                      <a:pt x="141132" y="561"/>
                    </a:moveTo>
                    <a:cubicBezTo>
                      <a:pt x="137062" y="-4413"/>
                      <a:pt x="61540" y="24981"/>
                      <a:pt x="38024" y="35834"/>
                    </a:cubicBezTo>
                    <a:cubicBezTo>
                      <a:pt x="14508" y="46687"/>
                      <a:pt x="-867" y="55732"/>
                      <a:pt x="37" y="65681"/>
                    </a:cubicBezTo>
                    <a:cubicBezTo>
                      <a:pt x="941" y="75630"/>
                      <a:pt x="23101" y="87840"/>
                      <a:pt x="43451" y="95528"/>
                    </a:cubicBezTo>
                    <a:cubicBezTo>
                      <a:pt x="63801" y="103216"/>
                      <a:pt x="118972" y="116782"/>
                      <a:pt x="122138" y="111808"/>
                    </a:cubicBezTo>
                    <a:cubicBezTo>
                      <a:pt x="125304" y="106834"/>
                      <a:pt x="61088" y="84222"/>
                      <a:pt x="62445" y="65681"/>
                    </a:cubicBezTo>
                    <a:cubicBezTo>
                      <a:pt x="63802" y="47140"/>
                      <a:pt x="145202" y="5535"/>
                      <a:pt x="141132" y="5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0" name="任意多边形 419"/>
              <p:cNvSpPr/>
              <p:nvPr>
                <p:custDataLst>
                  <p:tags r:id="rId85"/>
                </p:custDataLst>
              </p:nvPr>
            </p:nvSpPr>
            <p:spPr>
              <a:xfrm>
                <a:off x="4550307" y="1428322"/>
                <a:ext cx="66667" cy="134755"/>
              </a:xfrm>
              <a:custGeom>
                <a:avLst/>
                <a:gdLst>
                  <a:gd name="connsiteX0" fmla="*/ 34351 w 66667"/>
                  <a:gd name="connsiteY0" fmla="*/ 0 h 134755"/>
                  <a:gd name="connsiteX1" fmla="*/ 40494 w 66667"/>
                  <a:gd name="connsiteY1" fmla="*/ 5523 h 134755"/>
                  <a:gd name="connsiteX2" fmla="*/ 66667 w 66667"/>
                  <a:gd name="connsiteY2" fmla="*/ 89773 h 134755"/>
                  <a:gd name="connsiteX3" fmla="*/ 60603 w 66667"/>
                  <a:gd name="connsiteY3" fmla="*/ 129824 h 134755"/>
                  <a:gd name="connsiteX4" fmla="*/ 50174 w 66667"/>
                  <a:gd name="connsiteY4" fmla="*/ 134585 h 134755"/>
                  <a:gd name="connsiteX5" fmla="*/ 708 w 66667"/>
                  <a:gd name="connsiteY5" fmla="*/ 71949 h 134755"/>
                  <a:gd name="connsiteX6" fmla="*/ 19153 w 66667"/>
                  <a:gd name="connsiteY6" fmla="*/ 6939 h 13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67" h="134755">
                    <a:moveTo>
                      <a:pt x="34351" y="0"/>
                    </a:moveTo>
                    <a:lnTo>
                      <a:pt x="40494" y="5523"/>
                    </a:lnTo>
                    <a:cubicBezTo>
                      <a:pt x="56665" y="27084"/>
                      <a:pt x="66667" y="56871"/>
                      <a:pt x="66667" y="89773"/>
                    </a:cubicBezTo>
                    <a:lnTo>
                      <a:pt x="60603" y="129824"/>
                    </a:lnTo>
                    <a:lnTo>
                      <a:pt x="50174" y="134585"/>
                    </a:lnTo>
                    <a:cubicBezTo>
                      <a:pt x="27096" y="137215"/>
                      <a:pt x="4949" y="109172"/>
                      <a:pt x="708" y="71949"/>
                    </a:cubicBezTo>
                    <a:cubicBezTo>
                      <a:pt x="-2473" y="44031"/>
                      <a:pt x="5321" y="18879"/>
                      <a:pt x="19153" y="6939"/>
                    </a:cubicBezTo>
                    <a:close/>
                  </a:path>
                </a:pathLst>
              </a:custGeom>
              <a:solidFill>
                <a:srgbClr val="2714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1" name="任意多边形 420"/>
              <p:cNvSpPr/>
              <p:nvPr>
                <p:custDataLst>
                  <p:tags r:id="rId86"/>
                </p:custDataLst>
              </p:nvPr>
            </p:nvSpPr>
            <p:spPr>
              <a:xfrm>
                <a:off x="4066767" y="2640019"/>
                <a:ext cx="359356" cy="320218"/>
              </a:xfrm>
              <a:custGeom>
                <a:avLst/>
                <a:gdLst>
                  <a:gd name="connsiteX0" fmla="*/ 110298 w 366472"/>
                  <a:gd name="connsiteY0" fmla="*/ 0 h 291755"/>
                  <a:gd name="connsiteX1" fmla="*/ 0 w 366472"/>
                  <a:gd name="connsiteY1" fmla="*/ 195689 h 291755"/>
                  <a:gd name="connsiteX2" fmla="*/ 259733 w 366472"/>
                  <a:gd name="connsiteY2" fmla="*/ 291755 h 291755"/>
                  <a:gd name="connsiteX3" fmla="*/ 366472 w 366472"/>
                  <a:gd name="connsiteY3" fmla="*/ 39138 h 291755"/>
                  <a:gd name="connsiteX4" fmla="*/ 110298 w 366472"/>
                  <a:gd name="connsiteY4" fmla="*/ 0 h 291755"/>
                  <a:gd name="connsiteX0-1" fmla="*/ 124529 w 366472"/>
                  <a:gd name="connsiteY0-2" fmla="*/ 0 h 320218"/>
                  <a:gd name="connsiteX1-3" fmla="*/ 0 w 366472"/>
                  <a:gd name="connsiteY1-4" fmla="*/ 224152 h 320218"/>
                  <a:gd name="connsiteX2-5" fmla="*/ 259733 w 366472"/>
                  <a:gd name="connsiteY2-6" fmla="*/ 320218 h 320218"/>
                  <a:gd name="connsiteX3-7" fmla="*/ 366472 w 366472"/>
                  <a:gd name="connsiteY3-8" fmla="*/ 67601 h 320218"/>
                  <a:gd name="connsiteX4-9" fmla="*/ 124529 w 366472"/>
                  <a:gd name="connsiteY4-10" fmla="*/ 0 h 320218"/>
                  <a:gd name="connsiteX0-11" fmla="*/ 124529 w 370030"/>
                  <a:gd name="connsiteY0-12" fmla="*/ 0 h 320218"/>
                  <a:gd name="connsiteX1-13" fmla="*/ 0 w 370030"/>
                  <a:gd name="connsiteY1-14" fmla="*/ 224152 h 320218"/>
                  <a:gd name="connsiteX2-15" fmla="*/ 259733 w 370030"/>
                  <a:gd name="connsiteY2-16" fmla="*/ 320218 h 320218"/>
                  <a:gd name="connsiteX3-17" fmla="*/ 370030 w 370030"/>
                  <a:gd name="connsiteY3-18" fmla="*/ 49811 h 320218"/>
                  <a:gd name="connsiteX4-19" fmla="*/ 124529 w 370030"/>
                  <a:gd name="connsiteY4-20" fmla="*/ 0 h 320218"/>
                  <a:gd name="connsiteX0-21" fmla="*/ 124529 w 370030"/>
                  <a:gd name="connsiteY0-22" fmla="*/ 0 h 320218"/>
                  <a:gd name="connsiteX1-23" fmla="*/ 0 w 370030"/>
                  <a:gd name="connsiteY1-24" fmla="*/ 224152 h 320218"/>
                  <a:gd name="connsiteX2-25" fmla="*/ 259733 w 370030"/>
                  <a:gd name="connsiteY2-26" fmla="*/ 320218 h 320218"/>
                  <a:gd name="connsiteX3-27" fmla="*/ 370030 w 370030"/>
                  <a:gd name="connsiteY3-28" fmla="*/ 49811 h 320218"/>
                  <a:gd name="connsiteX4-29" fmla="*/ 124529 w 370030"/>
                  <a:gd name="connsiteY4-30" fmla="*/ 0 h 320218"/>
                  <a:gd name="connsiteX0-31" fmla="*/ 124529 w 370030"/>
                  <a:gd name="connsiteY0-32" fmla="*/ 0 h 320218"/>
                  <a:gd name="connsiteX1-33" fmla="*/ 0 w 370030"/>
                  <a:gd name="connsiteY1-34" fmla="*/ 224152 h 320218"/>
                  <a:gd name="connsiteX2-35" fmla="*/ 259733 w 370030"/>
                  <a:gd name="connsiteY2-36" fmla="*/ 320218 h 320218"/>
                  <a:gd name="connsiteX3-37" fmla="*/ 370030 w 370030"/>
                  <a:gd name="connsiteY3-38" fmla="*/ 49811 h 320218"/>
                  <a:gd name="connsiteX4-39" fmla="*/ 124529 w 370030"/>
                  <a:gd name="connsiteY4-40" fmla="*/ 0 h 320218"/>
                  <a:gd name="connsiteX0-41" fmla="*/ 113855 w 359356"/>
                  <a:gd name="connsiteY0-42" fmla="*/ 0 h 320218"/>
                  <a:gd name="connsiteX1-43" fmla="*/ 0 w 359356"/>
                  <a:gd name="connsiteY1-44" fmla="*/ 217036 h 320218"/>
                  <a:gd name="connsiteX2-45" fmla="*/ 249059 w 359356"/>
                  <a:gd name="connsiteY2-46" fmla="*/ 320218 h 320218"/>
                  <a:gd name="connsiteX3-47" fmla="*/ 359356 w 359356"/>
                  <a:gd name="connsiteY3-48" fmla="*/ 49811 h 320218"/>
                  <a:gd name="connsiteX4-49" fmla="*/ 113855 w 359356"/>
                  <a:gd name="connsiteY4-50" fmla="*/ 0 h 320218"/>
                  <a:gd name="connsiteX0-51" fmla="*/ 113855 w 359356"/>
                  <a:gd name="connsiteY0-52" fmla="*/ 0 h 320218"/>
                  <a:gd name="connsiteX1-53" fmla="*/ 0 w 359356"/>
                  <a:gd name="connsiteY1-54" fmla="*/ 217036 h 320218"/>
                  <a:gd name="connsiteX2-55" fmla="*/ 249059 w 359356"/>
                  <a:gd name="connsiteY2-56" fmla="*/ 320218 h 320218"/>
                  <a:gd name="connsiteX3-57" fmla="*/ 359356 w 359356"/>
                  <a:gd name="connsiteY3-58" fmla="*/ 49811 h 320218"/>
                  <a:gd name="connsiteX4-59" fmla="*/ 113855 w 359356"/>
                  <a:gd name="connsiteY4-60" fmla="*/ 0 h 320218"/>
                  <a:gd name="connsiteX0-61" fmla="*/ 113855 w 359356"/>
                  <a:gd name="connsiteY0-62" fmla="*/ 0 h 320218"/>
                  <a:gd name="connsiteX1-63" fmla="*/ 0 w 359356"/>
                  <a:gd name="connsiteY1-64" fmla="*/ 217036 h 320218"/>
                  <a:gd name="connsiteX2-65" fmla="*/ 249059 w 359356"/>
                  <a:gd name="connsiteY2-66" fmla="*/ 320218 h 320218"/>
                  <a:gd name="connsiteX3-67" fmla="*/ 359356 w 359356"/>
                  <a:gd name="connsiteY3-68" fmla="*/ 49811 h 320218"/>
                  <a:gd name="connsiteX4-69" fmla="*/ 113855 w 359356"/>
                  <a:gd name="connsiteY4-70" fmla="*/ 0 h 3202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59356" h="320218">
                    <a:moveTo>
                      <a:pt x="113855" y="0"/>
                    </a:moveTo>
                    <a:cubicBezTo>
                      <a:pt x="75903" y="93693"/>
                      <a:pt x="62858" y="134017"/>
                      <a:pt x="0" y="217036"/>
                    </a:cubicBezTo>
                    <a:lnTo>
                      <a:pt x="249059" y="320218"/>
                    </a:lnTo>
                    <a:cubicBezTo>
                      <a:pt x="289383" y="251430"/>
                      <a:pt x="343938" y="196874"/>
                      <a:pt x="359356" y="49811"/>
                    </a:cubicBezTo>
                    <a:lnTo>
                      <a:pt x="113855" y="0"/>
                    </a:lnTo>
                    <a:close/>
                  </a:path>
                </a:pathLst>
              </a:custGeom>
              <a:solidFill>
                <a:srgbClr val="938D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2" name="任意多边形 421"/>
              <p:cNvSpPr/>
              <p:nvPr>
                <p:custDataLst>
                  <p:tags r:id="rId87"/>
                </p:custDataLst>
              </p:nvPr>
            </p:nvSpPr>
            <p:spPr>
              <a:xfrm>
                <a:off x="4148601" y="2693388"/>
                <a:ext cx="220594" cy="185015"/>
              </a:xfrm>
              <a:custGeom>
                <a:avLst/>
                <a:gdLst>
                  <a:gd name="connsiteX0" fmla="*/ 64043 w 220594"/>
                  <a:gd name="connsiteY0" fmla="*/ 0 h 185015"/>
                  <a:gd name="connsiteX1" fmla="*/ 0 w 220594"/>
                  <a:gd name="connsiteY1" fmla="*/ 131645 h 185015"/>
                  <a:gd name="connsiteX2" fmla="*/ 156551 w 220594"/>
                  <a:gd name="connsiteY2" fmla="*/ 185015 h 185015"/>
                  <a:gd name="connsiteX3" fmla="*/ 220594 w 220594"/>
                  <a:gd name="connsiteY3" fmla="*/ 42696 h 185015"/>
                  <a:gd name="connsiteX4" fmla="*/ 64043 w 220594"/>
                  <a:gd name="connsiteY4" fmla="*/ 0 h 18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594" h="185015">
                    <a:moveTo>
                      <a:pt x="64043" y="0"/>
                    </a:moveTo>
                    <a:lnTo>
                      <a:pt x="0" y="131645"/>
                    </a:lnTo>
                    <a:lnTo>
                      <a:pt x="156551" y="185015"/>
                    </a:lnTo>
                    <a:lnTo>
                      <a:pt x="220594" y="42696"/>
                    </a:lnTo>
                    <a:lnTo>
                      <a:pt x="64043" y="0"/>
                    </a:lnTo>
                    <a:close/>
                  </a:path>
                </a:pathLst>
              </a:custGeom>
              <a:solidFill>
                <a:srgbClr val="2714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3" name="任意多边形 422"/>
              <p:cNvSpPr/>
              <p:nvPr>
                <p:custDataLst>
                  <p:tags r:id="rId88"/>
                </p:custDataLst>
              </p:nvPr>
            </p:nvSpPr>
            <p:spPr>
              <a:xfrm>
                <a:off x="4027630" y="2874845"/>
                <a:ext cx="266848" cy="263290"/>
              </a:xfrm>
              <a:custGeom>
                <a:avLst/>
                <a:gdLst>
                  <a:gd name="connsiteX0" fmla="*/ 74717 w 266848"/>
                  <a:gd name="connsiteY0" fmla="*/ 0 h 263290"/>
                  <a:gd name="connsiteX1" fmla="*/ 0 w 266848"/>
                  <a:gd name="connsiteY1" fmla="*/ 110297 h 263290"/>
                  <a:gd name="connsiteX2" fmla="*/ 35579 w 266848"/>
                  <a:gd name="connsiteY2" fmla="*/ 263290 h 263290"/>
                  <a:gd name="connsiteX3" fmla="*/ 185014 w 266848"/>
                  <a:gd name="connsiteY3" fmla="*/ 220595 h 263290"/>
                  <a:gd name="connsiteX4" fmla="*/ 266848 w 266848"/>
                  <a:gd name="connsiteY4" fmla="*/ 64044 h 263290"/>
                  <a:gd name="connsiteX5" fmla="*/ 74717 w 266848"/>
                  <a:gd name="connsiteY5" fmla="*/ 0 h 263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848" h="263290">
                    <a:moveTo>
                      <a:pt x="74717" y="0"/>
                    </a:moveTo>
                    <a:lnTo>
                      <a:pt x="0" y="110297"/>
                    </a:lnTo>
                    <a:lnTo>
                      <a:pt x="35579" y="263290"/>
                    </a:lnTo>
                    <a:lnTo>
                      <a:pt x="185014" y="220595"/>
                    </a:lnTo>
                    <a:lnTo>
                      <a:pt x="266848" y="64044"/>
                    </a:lnTo>
                    <a:lnTo>
                      <a:pt x="74717" y="0"/>
                    </a:lnTo>
                    <a:close/>
                  </a:path>
                </a:pathLst>
              </a:custGeom>
              <a:solidFill>
                <a:srgbClr val="2714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4" name="任意多边形 423"/>
              <p:cNvSpPr/>
              <p:nvPr>
                <p:custDataLst>
                  <p:tags r:id="rId89"/>
                </p:custDataLst>
              </p:nvPr>
            </p:nvSpPr>
            <p:spPr>
              <a:xfrm>
                <a:off x="3638145" y="3039894"/>
                <a:ext cx="277238" cy="291829"/>
              </a:xfrm>
              <a:custGeom>
                <a:avLst/>
                <a:gdLst>
                  <a:gd name="connsiteX0" fmla="*/ 0 w 277238"/>
                  <a:gd name="connsiteY0" fmla="*/ 92412 h 291829"/>
                  <a:gd name="connsiteX1" fmla="*/ 184825 w 277238"/>
                  <a:gd name="connsiteY1" fmla="*/ 0 h 291829"/>
                  <a:gd name="connsiteX2" fmla="*/ 277238 w 277238"/>
                  <a:gd name="connsiteY2" fmla="*/ 189689 h 291829"/>
                  <a:gd name="connsiteX3" fmla="*/ 58366 w 277238"/>
                  <a:gd name="connsiteY3" fmla="*/ 291829 h 291829"/>
                  <a:gd name="connsiteX4" fmla="*/ 0 w 277238"/>
                  <a:gd name="connsiteY4" fmla="*/ 92412 h 2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38" h="291829">
                    <a:moveTo>
                      <a:pt x="0" y="92412"/>
                    </a:moveTo>
                    <a:lnTo>
                      <a:pt x="184825" y="0"/>
                    </a:lnTo>
                    <a:lnTo>
                      <a:pt x="277238" y="189689"/>
                    </a:lnTo>
                    <a:lnTo>
                      <a:pt x="58366" y="291829"/>
                    </a:lnTo>
                    <a:lnTo>
                      <a:pt x="0" y="92412"/>
                    </a:lnTo>
                    <a:close/>
                  </a:path>
                </a:pathLst>
              </a:custGeom>
              <a:solidFill>
                <a:srgbClr val="2714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5" name="任意多边形 424"/>
              <p:cNvSpPr/>
              <p:nvPr>
                <p:custDataLst>
                  <p:tags r:id="rId90"/>
                </p:custDataLst>
              </p:nvPr>
            </p:nvSpPr>
            <p:spPr>
              <a:xfrm>
                <a:off x="3973749" y="3419272"/>
                <a:ext cx="369651" cy="228600"/>
              </a:xfrm>
              <a:custGeom>
                <a:avLst/>
                <a:gdLst>
                  <a:gd name="connsiteX0" fmla="*/ 0 w 369651"/>
                  <a:gd name="connsiteY0" fmla="*/ 170234 h 228600"/>
                  <a:gd name="connsiteX1" fmla="*/ 340468 w 369651"/>
                  <a:gd name="connsiteY1" fmla="*/ 0 h 228600"/>
                  <a:gd name="connsiteX2" fmla="*/ 369651 w 369651"/>
                  <a:gd name="connsiteY2" fmla="*/ 58366 h 228600"/>
                  <a:gd name="connsiteX3" fmla="*/ 14591 w 369651"/>
                  <a:gd name="connsiteY3" fmla="*/ 228600 h 228600"/>
                  <a:gd name="connsiteX4" fmla="*/ 0 w 369651"/>
                  <a:gd name="connsiteY4" fmla="*/ 170234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651" h="228600">
                    <a:moveTo>
                      <a:pt x="0" y="170234"/>
                    </a:moveTo>
                    <a:lnTo>
                      <a:pt x="340468" y="0"/>
                    </a:lnTo>
                    <a:lnTo>
                      <a:pt x="369651" y="58366"/>
                    </a:lnTo>
                    <a:lnTo>
                      <a:pt x="14591" y="228600"/>
                    </a:lnTo>
                    <a:lnTo>
                      <a:pt x="0" y="170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2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2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29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3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3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3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3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737*2521*859*8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3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35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3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3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38.xml><?xml version="1.0" encoding="utf-8"?>
<p:tagLst xmlns:p="http://schemas.openxmlformats.org/presentationml/2006/main">
  <p:tag name="KSO_WM_UNIT_PLACING_PICTURE_USER_VIEWPORT" val="{&quot;height&quot;:7182.500787401575,&quot;width&quot;:12655}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39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40.xml><?xml version="1.0" encoding="utf-8"?>
<p:tagLst xmlns:p="http://schemas.openxmlformats.org/presentationml/2006/main">
  <p:tag name="KSO_WM_UNIT_PLACING_PICTURE_USER_VIEWPORT" val="{&quot;height&quot;:7182.500787401575,&quot;width&quot;:12655}"/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PP_MARK_KEY" val="ef7b4255-a62c-405a-af6d-6b0f40521b6a"/>
  <p:tag name="COMMONDATA" val="eyJjb3VudCI6NDMsImhkaWQiOiI0OGIwMGFhOWIwYWU2NTc3OTllYjE2MDhkNmY5Y2MxMyIsInVzZXJDb3VudCI6Mn0="/>
</p:tagLst>
</file>

<file path=ppt/tags/tag1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758*3347*803*8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758*3346*803*8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PLACING_PICTURE_USER_VIEWPORT" val="{&quot;height&quot;:3078.7511811023624,&quot;width&quot;:3595.5811023622045}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8.xml><?xml version="1.0" encoding="utf-8"?>
<p:tagLst xmlns:p="http://schemas.openxmlformats.org/presentationml/2006/main">
  <p:tag name="KSO_WM_UNIT_PLACING_PICTURE_USER_VIEWPORT" val="{&quot;height&quot;:1875.4614173228347,&quot;width&quot;:1943.1322834645669}"/>
</p:tagLst>
</file>

<file path=ppt/tags/tag2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PLACING_PICTURE_USER_VIEWPORT" val="{&quot;height&quot;:2536.9070866141733,&quot;width&quot;:3767.086614173228}"/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3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  <p:tag name="KSO_WM_UNIT_MEDIACOVER_TEXT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758*3346*803*8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758*3345*803*8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WPS 演示</Application>
  <PresentationFormat>宽屏</PresentationFormat>
  <Paragraphs>53</Paragraphs>
  <Slides>17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汉仪舒圆黑简体</vt:lpstr>
      <vt:lpstr>微软雅黑</vt:lpstr>
      <vt:lpstr>字魂35号-经典雅黑</vt:lpstr>
      <vt:lpstr>黑体</vt:lpstr>
      <vt:lpstr>字魂100号-方方先锋体</vt:lpstr>
      <vt:lpstr>方正少儿简体</vt:lpstr>
      <vt:lpstr>Calibri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谷雷肥</dc:creator>
  <cp:lastModifiedBy>Administrator</cp:lastModifiedBy>
  <cp:revision>42</cp:revision>
  <dcterms:created xsi:type="dcterms:W3CDTF">2019-10-07T02:19:00Z</dcterms:created>
  <dcterms:modified xsi:type="dcterms:W3CDTF">2023-04-21T04:32:38Z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0A134A79DDE4429F8BD674A8F0EB5F85_13</vt:lpwstr>
  </property>
  <property fmtid="{D5CDD505-2E9C-101B-9397-08002B2CF9AE}" pid="3" name="KSOProductBuildVer">
    <vt:lpwstr>2052-11.1.0.14036</vt:lpwstr>
  </property>
  <property fmtid="{D5CDD505-2E9C-101B-9397-08002B2CF9AE}" pid="4" name="KSOTemplateUUID">
    <vt:lpwstr>v1.0_mb_j5G1goJhXlvwI27GSqlPcQ==</vt:lpwstr>
  </property>
</Properties>
</file>