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89" r:id="rId3"/>
    <p:sldId id="285" r:id="rId5"/>
    <p:sldId id="593" r:id="rId6"/>
    <p:sldId id="739" r:id="rId7"/>
    <p:sldId id="819" r:id="rId8"/>
    <p:sldId id="776" r:id="rId9"/>
    <p:sldId id="504" r:id="rId10"/>
    <p:sldId id="777" r:id="rId11"/>
    <p:sldId id="502" r:id="rId12"/>
    <p:sldId id="630" r:id="rId13"/>
    <p:sldId id="455" r:id="rId14"/>
    <p:sldId id="449" r:id="rId15"/>
    <p:sldId id="628" r:id="rId16"/>
    <p:sldId id="814" r:id="rId17"/>
    <p:sldId id="292" r:id="rId18"/>
    <p:sldId id="506" r:id="rId19"/>
    <p:sldId id="669" r:id="rId20"/>
    <p:sldId id="710" r:id="rId21"/>
    <p:sldId id="480" r:id="rId22"/>
    <p:sldId id="478" r:id="rId23"/>
    <p:sldId id="667" r:id="rId24"/>
    <p:sldId id="668" r:id="rId25"/>
    <p:sldId id="815" r:id="rId26"/>
    <p:sldId id="348" r:id="rId27"/>
    <p:sldId id="711" r:id="rId28"/>
    <p:sldId id="816" r:id="rId29"/>
    <p:sldId id="349" r:id="rId30"/>
    <p:sldId id="350" r:id="rId31"/>
    <p:sldId id="631" r:id="rId32"/>
    <p:sldId id="690" r:id="rId33"/>
    <p:sldId id="691" r:id="rId34"/>
    <p:sldId id="538" r:id="rId35"/>
    <p:sldId id="818" r:id="rId36"/>
    <p:sldId id="817" r:id="rId37"/>
    <p:sldId id="331" r:id="rId38"/>
    <p:sldId id="332" r:id="rId39"/>
    <p:sldId id="333" r:id="rId40"/>
    <p:sldId id="335" r:id="rId41"/>
    <p:sldId id="336" r:id="rId42"/>
    <p:sldId id="338" r:id="rId43"/>
    <p:sldId id="363" r:id="rId44"/>
    <p:sldId id="557" r:id="rId45"/>
    <p:sldId id="481" r:id="rId46"/>
    <p:sldId id="859" r:id="rId47"/>
    <p:sldId id="562" r:id="rId48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C00000"/>
    <a:srgbClr val="F3EEEE"/>
    <a:srgbClr val="DA6969"/>
    <a:srgbClr val="EBAEAE"/>
    <a:srgbClr val="E39999"/>
    <a:srgbClr val="EAADAD"/>
    <a:srgbClr val="ECB4B4"/>
    <a:srgbClr val="E10010"/>
    <a:srgbClr val="F3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3" Type="http://schemas.openxmlformats.org/officeDocument/2006/relationships/tags" Target="tags/tag533.xml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2.xml"/><Relationship Id="rId49" Type="http://schemas.openxmlformats.org/officeDocument/2006/relationships/presProps" Target="presProps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666A7-72E9-4F26-A928-D7694B7E80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B30A6-0D1D-4034-8001-2A18FB8BFA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3BE3D-74F4-4E89-AC0F-D28FD46D8B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36010-EC78-43A8-8F1D-454068509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BD04-1975-4CE9-8000-7A058CEC2A0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12.xml"/><Relationship Id="rId17" Type="http://schemas.openxmlformats.org/officeDocument/2006/relationships/image" Target="../media/image22.jpeg"/><Relationship Id="rId16" Type="http://schemas.openxmlformats.org/officeDocument/2006/relationships/tags" Target="../tags/tag166.xml"/><Relationship Id="rId15" Type="http://schemas.openxmlformats.org/officeDocument/2006/relationships/image" Target="../media/image21.jpeg"/><Relationship Id="rId14" Type="http://schemas.openxmlformats.org/officeDocument/2006/relationships/tags" Target="../tags/tag165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image" Target="../media/image9.png"/><Relationship Id="rId1" Type="http://schemas.openxmlformats.org/officeDocument/2006/relationships/tags" Target="../tags/tag15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10" Type="http://schemas.openxmlformats.org/officeDocument/2006/relationships/tags" Target="../tags/tag176.xml"/><Relationship Id="rId1" Type="http://schemas.openxmlformats.org/officeDocument/2006/relationships/tags" Target="../tags/tag16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10" Type="http://schemas.openxmlformats.org/officeDocument/2006/relationships/tags" Target="../tags/tag186.xml"/><Relationship Id="rId1" Type="http://schemas.openxmlformats.org/officeDocument/2006/relationships/tags" Target="../tags/tag17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tags" Target="../tags/tag187.xml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97.xml"/><Relationship Id="rId16" Type="http://schemas.openxmlformats.org/officeDocument/2006/relationships/tags" Target="../tags/tag196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image" Target="../media/image6.png"/><Relationship Id="rId12" Type="http://schemas.openxmlformats.org/officeDocument/2006/relationships/tags" Target="../tags/tag193.xml"/><Relationship Id="rId11" Type="http://schemas.openxmlformats.org/officeDocument/2006/relationships/image" Target="../media/image8.png"/><Relationship Id="rId10" Type="http://schemas.openxmlformats.org/officeDocument/2006/relationships/tags" Target="../tags/tag192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image" Target="../media/image9.png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20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image" Target="../media/image17.png"/><Relationship Id="rId3" Type="http://schemas.openxmlformats.org/officeDocument/2006/relationships/tags" Target="../tags/tag211.xml"/><Relationship Id="rId28" Type="http://schemas.openxmlformats.org/officeDocument/2006/relationships/notesSlide" Target="../notesSlides/notesSlide16.xml"/><Relationship Id="rId27" Type="http://schemas.openxmlformats.org/officeDocument/2006/relationships/slideLayout" Target="../slideLayouts/slideLayout12.xml"/><Relationship Id="rId26" Type="http://schemas.openxmlformats.org/officeDocument/2006/relationships/image" Target="../media/image9.png"/><Relationship Id="rId25" Type="http://schemas.openxmlformats.org/officeDocument/2006/relationships/image" Target="../media/image27.png"/><Relationship Id="rId24" Type="http://schemas.microsoft.com/office/2007/relationships/media" Target="../media/media3.mp4"/><Relationship Id="rId23" Type="http://schemas.openxmlformats.org/officeDocument/2006/relationships/video" Target="../media/media3.mp4"/><Relationship Id="rId22" Type="http://schemas.openxmlformats.org/officeDocument/2006/relationships/tags" Target="../tags/tag228.xml"/><Relationship Id="rId21" Type="http://schemas.openxmlformats.org/officeDocument/2006/relationships/tags" Target="../tags/tag227.xml"/><Relationship Id="rId20" Type="http://schemas.openxmlformats.org/officeDocument/2006/relationships/tags" Target="../tags/tag226.xml"/><Relationship Id="rId2" Type="http://schemas.openxmlformats.org/officeDocument/2006/relationships/tags" Target="../tags/tag210.xml"/><Relationship Id="rId19" Type="http://schemas.openxmlformats.org/officeDocument/2006/relationships/tags" Target="../tags/tag225.xml"/><Relationship Id="rId18" Type="http://schemas.openxmlformats.org/officeDocument/2006/relationships/tags" Target="../tags/tag224.xml"/><Relationship Id="rId17" Type="http://schemas.openxmlformats.org/officeDocument/2006/relationships/tags" Target="../tags/tag223.xml"/><Relationship Id="rId16" Type="http://schemas.openxmlformats.org/officeDocument/2006/relationships/image" Target="../media/image26.png"/><Relationship Id="rId15" Type="http://schemas.openxmlformats.org/officeDocument/2006/relationships/tags" Target="../tags/tag222.xml"/><Relationship Id="rId14" Type="http://schemas.openxmlformats.org/officeDocument/2006/relationships/tags" Target="../tags/tag221.xml"/><Relationship Id="rId13" Type="http://schemas.openxmlformats.org/officeDocument/2006/relationships/tags" Target="../tags/tag220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tags" Target="../tags/tag20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8" Type="http://schemas.openxmlformats.org/officeDocument/2006/relationships/notesSlide" Target="../notesSlides/notesSlide17.xml"/><Relationship Id="rId17" Type="http://schemas.openxmlformats.org/officeDocument/2006/relationships/slideLayout" Target="../slideLayouts/slideLayout12.xml"/><Relationship Id="rId16" Type="http://schemas.openxmlformats.org/officeDocument/2006/relationships/image" Target="../media/image28.jpeg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tags" Target="../tags/tag240.xml"/><Relationship Id="rId12" Type="http://schemas.openxmlformats.org/officeDocument/2006/relationships/image" Target="../media/image9.png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tags" Target="../tags/tag22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249.xml"/><Relationship Id="rId7" Type="http://schemas.openxmlformats.org/officeDocument/2006/relationships/image" Target="../media/image29.jpeg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6" Type="http://schemas.openxmlformats.org/officeDocument/2006/relationships/notesSlide" Target="../notesSlides/notesSlide18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10" Type="http://schemas.openxmlformats.org/officeDocument/2006/relationships/tags" Target="../tags/tag264.xml"/><Relationship Id="rId1" Type="http://schemas.openxmlformats.org/officeDocument/2006/relationships/tags" Target="../tags/tag25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4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2.xml"/><Relationship Id="rId15" Type="http://schemas.openxmlformats.org/officeDocument/2006/relationships/image" Target="../media/image2.png"/><Relationship Id="rId14" Type="http://schemas.openxmlformats.org/officeDocument/2006/relationships/tags" Target="../tags/tag21.xml"/><Relationship Id="rId13" Type="http://schemas.openxmlformats.org/officeDocument/2006/relationships/image" Target="../media/image6.png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tags" Target="../tags/tag26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7" Type="http://schemas.openxmlformats.org/officeDocument/2006/relationships/notesSlide" Target="../notesSlides/notesSlide21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281.xml"/><Relationship Id="rId14" Type="http://schemas.openxmlformats.org/officeDocument/2006/relationships/tags" Target="../tags/tag280.xml"/><Relationship Id="rId13" Type="http://schemas.openxmlformats.org/officeDocument/2006/relationships/tags" Target="../tags/tag279.xml"/><Relationship Id="rId12" Type="http://schemas.openxmlformats.org/officeDocument/2006/relationships/tags" Target="../tags/tag278.xml"/><Relationship Id="rId11" Type="http://schemas.openxmlformats.org/officeDocument/2006/relationships/tags" Target="../tags/tag277.xml"/><Relationship Id="rId10" Type="http://schemas.openxmlformats.org/officeDocument/2006/relationships/tags" Target="../tags/tag276.xml"/><Relationship Id="rId1" Type="http://schemas.openxmlformats.org/officeDocument/2006/relationships/tags" Target="../tags/tag26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9" Type="http://schemas.openxmlformats.org/officeDocument/2006/relationships/notesSlide" Target="../notesSlides/notesSlide22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296.xml"/><Relationship Id="rId16" Type="http://schemas.openxmlformats.org/officeDocument/2006/relationships/image" Target="../media/image31.jpeg"/><Relationship Id="rId15" Type="http://schemas.openxmlformats.org/officeDocument/2006/relationships/tags" Target="../tags/tag295.xml"/><Relationship Id="rId14" Type="http://schemas.openxmlformats.org/officeDocument/2006/relationships/tags" Target="../tags/tag294.xml"/><Relationship Id="rId13" Type="http://schemas.openxmlformats.org/officeDocument/2006/relationships/tags" Target="../tags/tag293.xml"/><Relationship Id="rId12" Type="http://schemas.openxmlformats.org/officeDocument/2006/relationships/image" Target="../media/image9.png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tags" Target="../tags/tag28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6" Type="http://schemas.openxmlformats.org/officeDocument/2006/relationships/notesSlide" Target="../notesSlides/notesSlide24.x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32.png"/><Relationship Id="rId13" Type="http://schemas.openxmlformats.org/officeDocument/2006/relationships/image" Target="../media/image9.png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image" Target="../media/image6.png"/><Relationship Id="rId1" Type="http://schemas.openxmlformats.org/officeDocument/2006/relationships/tags" Target="../tags/tag30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image" Target="../media/image9.png"/><Relationship Id="rId3" Type="http://schemas.openxmlformats.org/officeDocument/2006/relationships/tags" Target="../tags/tag314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337.xml"/><Relationship Id="rId26" Type="http://schemas.openxmlformats.org/officeDocument/2006/relationships/tags" Target="../tags/tag336.xml"/><Relationship Id="rId25" Type="http://schemas.openxmlformats.org/officeDocument/2006/relationships/tags" Target="../tags/tag335.xml"/><Relationship Id="rId24" Type="http://schemas.openxmlformats.org/officeDocument/2006/relationships/tags" Target="../tags/tag334.xml"/><Relationship Id="rId23" Type="http://schemas.openxmlformats.org/officeDocument/2006/relationships/tags" Target="../tags/tag333.xml"/><Relationship Id="rId22" Type="http://schemas.openxmlformats.org/officeDocument/2006/relationships/tags" Target="../tags/tag332.xml"/><Relationship Id="rId21" Type="http://schemas.openxmlformats.org/officeDocument/2006/relationships/tags" Target="../tags/tag331.xml"/><Relationship Id="rId20" Type="http://schemas.openxmlformats.org/officeDocument/2006/relationships/tags" Target="../tags/tag330.xml"/><Relationship Id="rId2" Type="http://schemas.openxmlformats.org/officeDocument/2006/relationships/tags" Target="../tags/tag313.xml"/><Relationship Id="rId19" Type="http://schemas.openxmlformats.org/officeDocument/2006/relationships/tags" Target="../tags/tag329.xml"/><Relationship Id="rId18" Type="http://schemas.openxmlformats.org/officeDocument/2006/relationships/tags" Target="../tags/tag328.xml"/><Relationship Id="rId17" Type="http://schemas.openxmlformats.org/officeDocument/2006/relationships/tags" Target="../tags/tag327.xml"/><Relationship Id="rId16" Type="http://schemas.openxmlformats.org/officeDocument/2006/relationships/tags" Target="../tags/tag326.xml"/><Relationship Id="rId15" Type="http://schemas.openxmlformats.org/officeDocument/2006/relationships/tags" Target="../tags/tag325.xml"/><Relationship Id="rId14" Type="http://schemas.openxmlformats.org/officeDocument/2006/relationships/tags" Target="../tags/tag324.xml"/><Relationship Id="rId13" Type="http://schemas.openxmlformats.org/officeDocument/2006/relationships/tags" Target="../tags/tag323.xml"/><Relationship Id="rId12" Type="http://schemas.openxmlformats.org/officeDocument/2006/relationships/tags" Target="../tags/tag322.xml"/><Relationship Id="rId11" Type="http://schemas.openxmlformats.org/officeDocument/2006/relationships/tags" Target="../tags/tag321.xml"/><Relationship Id="rId10" Type="http://schemas.openxmlformats.org/officeDocument/2006/relationships/tags" Target="../tags/tag320.xml"/><Relationship Id="rId1" Type="http://schemas.openxmlformats.org/officeDocument/2006/relationships/tags" Target="../tags/tag31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44.xml"/><Relationship Id="rId8" Type="http://schemas.openxmlformats.org/officeDocument/2006/relationships/tags" Target="../tags/tag343.xml"/><Relationship Id="rId7" Type="http://schemas.openxmlformats.org/officeDocument/2006/relationships/tags" Target="../tags/tag342.xml"/><Relationship Id="rId6" Type="http://schemas.openxmlformats.org/officeDocument/2006/relationships/image" Target="../media/image33.png"/><Relationship Id="rId5" Type="http://schemas.openxmlformats.org/officeDocument/2006/relationships/tags" Target="../tags/tag341.xml"/><Relationship Id="rId4" Type="http://schemas.openxmlformats.org/officeDocument/2006/relationships/image" Target="../media/image9.png"/><Relationship Id="rId33" Type="http://schemas.openxmlformats.org/officeDocument/2006/relationships/slideLayout" Target="../slideLayouts/slideLayout1.xml"/><Relationship Id="rId32" Type="http://schemas.openxmlformats.org/officeDocument/2006/relationships/image" Target="../media/image37.png"/><Relationship Id="rId31" Type="http://schemas.openxmlformats.org/officeDocument/2006/relationships/tags" Target="../tags/tag363.xml"/><Relationship Id="rId30" Type="http://schemas.openxmlformats.org/officeDocument/2006/relationships/tags" Target="../tags/tag362.xml"/><Relationship Id="rId3" Type="http://schemas.openxmlformats.org/officeDocument/2006/relationships/tags" Target="../tags/tag340.xml"/><Relationship Id="rId29" Type="http://schemas.openxmlformats.org/officeDocument/2006/relationships/tags" Target="../tags/tag361.xml"/><Relationship Id="rId28" Type="http://schemas.openxmlformats.org/officeDocument/2006/relationships/tags" Target="../tags/tag360.xml"/><Relationship Id="rId27" Type="http://schemas.openxmlformats.org/officeDocument/2006/relationships/image" Target="../media/image36.png"/><Relationship Id="rId26" Type="http://schemas.openxmlformats.org/officeDocument/2006/relationships/tags" Target="../tags/tag359.xml"/><Relationship Id="rId25" Type="http://schemas.openxmlformats.org/officeDocument/2006/relationships/tags" Target="../tags/tag358.xml"/><Relationship Id="rId24" Type="http://schemas.openxmlformats.org/officeDocument/2006/relationships/tags" Target="../tags/tag357.xml"/><Relationship Id="rId23" Type="http://schemas.openxmlformats.org/officeDocument/2006/relationships/tags" Target="../tags/tag356.xml"/><Relationship Id="rId22" Type="http://schemas.openxmlformats.org/officeDocument/2006/relationships/tags" Target="../tags/tag355.xml"/><Relationship Id="rId21" Type="http://schemas.openxmlformats.org/officeDocument/2006/relationships/tags" Target="../tags/tag354.xml"/><Relationship Id="rId20" Type="http://schemas.openxmlformats.org/officeDocument/2006/relationships/tags" Target="../tags/tag353.xml"/><Relationship Id="rId2" Type="http://schemas.openxmlformats.org/officeDocument/2006/relationships/tags" Target="../tags/tag339.xml"/><Relationship Id="rId19" Type="http://schemas.openxmlformats.org/officeDocument/2006/relationships/tags" Target="../tags/tag352.xml"/><Relationship Id="rId18" Type="http://schemas.openxmlformats.org/officeDocument/2006/relationships/image" Target="../media/image35.png"/><Relationship Id="rId17" Type="http://schemas.openxmlformats.org/officeDocument/2006/relationships/tags" Target="../tags/tag351.xml"/><Relationship Id="rId16" Type="http://schemas.openxmlformats.org/officeDocument/2006/relationships/tags" Target="../tags/tag350.xml"/><Relationship Id="rId15" Type="http://schemas.openxmlformats.org/officeDocument/2006/relationships/tags" Target="../tags/tag349.xml"/><Relationship Id="rId14" Type="http://schemas.openxmlformats.org/officeDocument/2006/relationships/tags" Target="../tags/tag348.xml"/><Relationship Id="rId13" Type="http://schemas.openxmlformats.org/officeDocument/2006/relationships/tags" Target="../tags/tag347.xml"/><Relationship Id="rId12" Type="http://schemas.openxmlformats.org/officeDocument/2006/relationships/image" Target="../media/image34.png"/><Relationship Id="rId11" Type="http://schemas.openxmlformats.org/officeDocument/2006/relationships/tags" Target="../tags/tag346.xml"/><Relationship Id="rId10" Type="http://schemas.openxmlformats.org/officeDocument/2006/relationships/tags" Target="../tags/tag345.xml"/><Relationship Id="rId1" Type="http://schemas.openxmlformats.org/officeDocument/2006/relationships/tags" Target="../tags/tag338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72.xml"/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7" Type="http://schemas.openxmlformats.org/officeDocument/2006/relationships/notesSlide" Target="../notesSlides/notesSlide25.xml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9.png"/><Relationship Id="rId14" Type="http://schemas.openxmlformats.org/officeDocument/2006/relationships/tags" Target="../tags/tag375.xml"/><Relationship Id="rId13" Type="http://schemas.openxmlformats.org/officeDocument/2006/relationships/tags" Target="../tags/tag374.xml"/><Relationship Id="rId12" Type="http://schemas.openxmlformats.org/officeDocument/2006/relationships/image" Target="../media/image38.png"/><Relationship Id="rId11" Type="http://schemas.openxmlformats.org/officeDocument/2006/relationships/tags" Target="../tags/tag373.xml"/><Relationship Id="rId10" Type="http://schemas.openxmlformats.org/officeDocument/2006/relationships/image" Target="../media/image6.png"/><Relationship Id="rId1" Type="http://schemas.openxmlformats.org/officeDocument/2006/relationships/tags" Target="../tags/tag36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6" Type="http://schemas.openxmlformats.org/officeDocument/2006/relationships/notesSlide" Target="../notesSlides/notesSlide26.x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39.png"/><Relationship Id="rId13" Type="http://schemas.openxmlformats.org/officeDocument/2006/relationships/tags" Target="../tags/tag386.xml"/><Relationship Id="rId12" Type="http://schemas.openxmlformats.org/officeDocument/2006/relationships/image" Target="../media/image9.png"/><Relationship Id="rId11" Type="http://schemas.openxmlformats.org/officeDocument/2006/relationships/tags" Target="../tags/tag385.xml"/><Relationship Id="rId10" Type="http://schemas.openxmlformats.org/officeDocument/2006/relationships/tags" Target="../tags/tag384.xml"/><Relationship Id="rId1" Type="http://schemas.openxmlformats.org/officeDocument/2006/relationships/tags" Target="../tags/tag37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391.xml"/><Relationship Id="rId7" Type="http://schemas.openxmlformats.org/officeDocument/2006/relationships/image" Target="../media/image42.png"/><Relationship Id="rId6" Type="http://schemas.openxmlformats.org/officeDocument/2006/relationships/tags" Target="../tags/tag390.xml"/><Relationship Id="rId5" Type="http://schemas.openxmlformats.org/officeDocument/2006/relationships/image" Target="../media/image41.png"/><Relationship Id="rId4" Type="http://schemas.openxmlformats.org/officeDocument/2006/relationships/tags" Target="../tags/tag389.xml"/><Relationship Id="rId34" Type="http://schemas.openxmlformats.org/officeDocument/2006/relationships/notesSlide" Target="../notesSlides/notesSlide27.xml"/><Relationship Id="rId33" Type="http://schemas.openxmlformats.org/officeDocument/2006/relationships/slideLayout" Target="../slideLayouts/slideLayout12.xml"/><Relationship Id="rId32" Type="http://schemas.openxmlformats.org/officeDocument/2006/relationships/tags" Target="../tags/tag411.xml"/><Relationship Id="rId31" Type="http://schemas.openxmlformats.org/officeDocument/2006/relationships/tags" Target="../tags/tag410.xml"/><Relationship Id="rId30" Type="http://schemas.openxmlformats.org/officeDocument/2006/relationships/image" Target="../media/image9.png"/><Relationship Id="rId3" Type="http://schemas.openxmlformats.org/officeDocument/2006/relationships/image" Target="../media/image40.png"/><Relationship Id="rId29" Type="http://schemas.openxmlformats.org/officeDocument/2006/relationships/tags" Target="../tags/tag409.xml"/><Relationship Id="rId28" Type="http://schemas.openxmlformats.org/officeDocument/2006/relationships/tags" Target="../tags/tag408.xml"/><Relationship Id="rId27" Type="http://schemas.openxmlformats.org/officeDocument/2006/relationships/tags" Target="../tags/tag407.xml"/><Relationship Id="rId26" Type="http://schemas.openxmlformats.org/officeDocument/2006/relationships/tags" Target="../tags/tag406.xml"/><Relationship Id="rId25" Type="http://schemas.openxmlformats.org/officeDocument/2006/relationships/tags" Target="../tags/tag405.xml"/><Relationship Id="rId24" Type="http://schemas.openxmlformats.org/officeDocument/2006/relationships/tags" Target="../tags/tag404.xml"/><Relationship Id="rId23" Type="http://schemas.openxmlformats.org/officeDocument/2006/relationships/tags" Target="../tags/tag403.xml"/><Relationship Id="rId22" Type="http://schemas.openxmlformats.org/officeDocument/2006/relationships/tags" Target="../tags/tag402.xml"/><Relationship Id="rId21" Type="http://schemas.openxmlformats.org/officeDocument/2006/relationships/tags" Target="../tags/tag401.xml"/><Relationship Id="rId20" Type="http://schemas.openxmlformats.org/officeDocument/2006/relationships/tags" Target="../tags/tag400.xml"/><Relationship Id="rId2" Type="http://schemas.openxmlformats.org/officeDocument/2006/relationships/tags" Target="../tags/tag388.xml"/><Relationship Id="rId19" Type="http://schemas.openxmlformats.org/officeDocument/2006/relationships/tags" Target="../tags/tag399.xml"/><Relationship Id="rId18" Type="http://schemas.openxmlformats.org/officeDocument/2006/relationships/tags" Target="../tags/tag398.xml"/><Relationship Id="rId17" Type="http://schemas.openxmlformats.org/officeDocument/2006/relationships/tags" Target="../tags/tag397.xml"/><Relationship Id="rId16" Type="http://schemas.openxmlformats.org/officeDocument/2006/relationships/tags" Target="../tags/tag396.xml"/><Relationship Id="rId15" Type="http://schemas.openxmlformats.org/officeDocument/2006/relationships/tags" Target="../tags/tag395.xml"/><Relationship Id="rId14" Type="http://schemas.openxmlformats.org/officeDocument/2006/relationships/tags" Target="../tags/tag394.xml"/><Relationship Id="rId13" Type="http://schemas.openxmlformats.org/officeDocument/2006/relationships/image" Target="../media/image45.png"/><Relationship Id="rId12" Type="http://schemas.openxmlformats.org/officeDocument/2006/relationships/tags" Target="../tags/tag393.xml"/><Relationship Id="rId11" Type="http://schemas.openxmlformats.org/officeDocument/2006/relationships/image" Target="../media/image44.png"/><Relationship Id="rId10" Type="http://schemas.openxmlformats.org/officeDocument/2006/relationships/tags" Target="../tags/tag392.xml"/><Relationship Id="rId1" Type="http://schemas.openxmlformats.org/officeDocument/2006/relationships/tags" Target="../tags/tag38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image" Target="../media/image6.png"/><Relationship Id="rId11" Type="http://schemas.openxmlformats.org/officeDocument/2006/relationships/tags" Target="../tags/tag29.xml"/><Relationship Id="rId10" Type="http://schemas.openxmlformats.org/officeDocument/2006/relationships/image" Target="../media/image8.png"/><Relationship Id="rId1" Type="http://schemas.openxmlformats.org/officeDocument/2006/relationships/tags" Target="../tags/tag2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image" Target="../media/image49.jpeg"/><Relationship Id="rId7" Type="http://schemas.openxmlformats.org/officeDocument/2006/relationships/image" Target="../media/image48.jpeg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tags" Target="../tags/tag414.xml"/><Relationship Id="rId3" Type="http://schemas.openxmlformats.org/officeDocument/2006/relationships/image" Target="../media/image9.png"/><Relationship Id="rId2" Type="http://schemas.openxmlformats.org/officeDocument/2006/relationships/tags" Target="../tags/tag413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16.xml"/><Relationship Id="rId10" Type="http://schemas.openxmlformats.org/officeDocument/2006/relationships/tags" Target="../tags/tag415.xml"/><Relationship Id="rId1" Type="http://schemas.openxmlformats.org/officeDocument/2006/relationships/tags" Target="../tags/tag41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jpeg"/><Relationship Id="rId8" Type="http://schemas.openxmlformats.org/officeDocument/2006/relationships/image" Target="../media/image52.jpeg"/><Relationship Id="rId7" Type="http://schemas.openxmlformats.org/officeDocument/2006/relationships/image" Target="../media/image51.jpeg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3" Type="http://schemas.openxmlformats.org/officeDocument/2006/relationships/image" Target="../media/image9.png"/><Relationship Id="rId2" Type="http://schemas.openxmlformats.org/officeDocument/2006/relationships/tags" Target="../tags/tag41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4.jpeg"/><Relationship Id="rId1" Type="http://schemas.openxmlformats.org/officeDocument/2006/relationships/tags" Target="../tags/tag417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9.png"/><Relationship Id="rId7" Type="http://schemas.openxmlformats.org/officeDocument/2006/relationships/tags" Target="../tags/tag427.xml"/><Relationship Id="rId6" Type="http://schemas.openxmlformats.org/officeDocument/2006/relationships/tags" Target="../tags/tag426.xml"/><Relationship Id="rId5" Type="http://schemas.openxmlformats.org/officeDocument/2006/relationships/image" Target="../media/image6.png"/><Relationship Id="rId4" Type="http://schemas.openxmlformats.org/officeDocument/2006/relationships/tags" Target="../tags/tag425.xml"/><Relationship Id="rId3" Type="http://schemas.openxmlformats.org/officeDocument/2006/relationships/tags" Target="../tags/tag424.xml"/><Relationship Id="rId2" Type="http://schemas.openxmlformats.org/officeDocument/2006/relationships/tags" Target="../tags/tag423.xml"/><Relationship Id="rId11" Type="http://schemas.openxmlformats.org/officeDocument/2006/relationships/notesSlide" Target="../notesSlides/notesSlide28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42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35.xml"/><Relationship Id="rId8" Type="http://schemas.openxmlformats.org/officeDocument/2006/relationships/image" Target="../media/image56.jpeg"/><Relationship Id="rId7" Type="http://schemas.openxmlformats.org/officeDocument/2006/relationships/tags" Target="../tags/tag434.xml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tags" Target="../tags/tag431.xml"/><Relationship Id="rId3" Type="http://schemas.openxmlformats.org/officeDocument/2006/relationships/tags" Target="../tags/tag430.xml"/><Relationship Id="rId21" Type="http://schemas.openxmlformats.org/officeDocument/2006/relationships/notesSlide" Target="../notesSlides/notesSlide29.xml"/><Relationship Id="rId20" Type="http://schemas.openxmlformats.org/officeDocument/2006/relationships/slideLayout" Target="../slideLayouts/slideLayout12.xml"/><Relationship Id="rId2" Type="http://schemas.openxmlformats.org/officeDocument/2006/relationships/tags" Target="../tags/tag429.xml"/><Relationship Id="rId19" Type="http://schemas.openxmlformats.org/officeDocument/2006/relationships/image" Target="../media/image61.jpeg"/><Relationship Id="rId18" Type="http://schemas.openxmlformats.org/officeDocument/2006/relationships/image" Target="../media/image9.png"/><Relationship Id="rId17" Type="http://schemas.openxmlformats.org/officeDocument/2006/relationships/tags" Target="../tags/tag439.xml"/><Relationship Id="rId16" Type="http://schemas.openxmlformats.org/officeDocument/2006/relationships/image" Target="../media/image60.jpeg"/><Relationship Id="rId15" Type="http://schemas.openxmlformats.org/officeDocument/2006/relationships/tags" Target="../tags/tag438.xml"/><Relationship Id="rId14" Type="http://schemas.openxmlformats.org/officeDocument/2006/relationships/image" Target="../media/image59.jpeg"/><Relationship Id="rId13" Type="http://schemas.openxmlformats.org/officeDocument/2006/relationships/tags" Target="../tags/tag437.xml"/><Relationship Id="rId12" Type="http://schemas.openxmlformats.org/officeDocument/2006/relationships/image" Target="../media/image58.jpeg"/><Relationship Id="rId11" Type="http://schemas.openxmlformats.org/officeDocument/2006/relationships/tags" Target="../tags/tag436.xml"/><Relationship Id="rId10" Type="http://schemas.openxmlformats.org/officeDocument/2006/relationships/image" Target="../media/image57.jpeg"/><Relationship Id="rId1" Type="http://schemas.openxmlformats.org/officeDocument/2006/relationships/tags" Target="../tags/tag428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9.png"/><Relationship Id="rId7" Type="http://schemas.openxmlformats.org/officeDocument/2006/relationships/tags" Target="../tags/tag445.xml"/><Relationship Id="rId6" Type="http://schemas.openxmlformats.org/officeDocument/2006/relationships/tags" Target="../tags/tag444.xml"/><Relationship Id="rId5" Type="http://schemas.openxmlformats.org/officeDocument/2006/relationships/image" Target="../media/image6.png"/><Relationship Id="rId4" Type="http://schemas.openxmlformats.org/officeDocument/2006/relationships/tags" Target="../tags/tag443.xml"/><Relationship Id="rId3" Type="http://schemas.openxmlformats.org/officeDocument/2006/relationships/tags" Target="../tags/tag442.xml"/><Relationship Id="rId2" Type="http://schemas.openxmlformats.org/officeDocument/2006/relationships/tags" Target="../tags/tag441.xml"/><Relationship Id="rId11" Type="http://schemas.openxmlformats.org/officeDocument/2006/relationships/notesSlide" Target="../notesSlides/notesSlide30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440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452.xml"/><Relationship Id="rId8" Type="http://schemas.openxmlformats.org/officeDocument/2006/relationships/tags" Target="../tags/tag451.xml"/><Relationship Id="rId7" Type="http://schemas.openxmlformats.org/officeDocument/2006/relationships/image" Target="../media/image6.png"/><Relationship Id="rId6" Type="http://schemas.openxmlformats.org/officeDocument/2006/relationships/tags" Target="../tags/tag450.xml"/><Relationship Id="rId5" Type="http://schemas.openxmlformats.org/officeDocument/2006/relationships/tags" Target="../tags/tag449.xml"/><Relationship Id="rId4" Type="http://schemas.openxmlformats.org/officeDocument/2006/relationships/tags" Target="../tags/tag448.xml"/><Relationship Id="rId3" Type="http://schemas.openxmlformats.org/officeDocument/2006/relationships/tags" Target="../tags/tag447.xml"/><Relationship Id="rId2" Type="http://schemas.openxmlformats.org/officeDocument/2006/relationships/image" Target="../media/image62.GIF"/><Relationship Id="rId12" Type="http://schemas.openxmlformats.org/officeDocument/2006/relationships/notesSlide" Target="../notesSlides/notesSlide3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tags" Target="../tags/tag446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459.xml"/><Relationship Id="rId8" Type="http://schemas.openxmlformats.org/officeDocument/2006/relationships/tags" Target="../tags/tag458.xml"/><Relationship Id="rId7" Type="http://schemas.openxmlformats.org/officeDocument/2006/relationships/image" Target="../media/image6.png"/><Relationship Id="rId6" Type="http://schemas.openxmlformats.org/officeDocument/2006/relationships/tags" Target="../tags/tag457.xml"/><Relationship Id="rId5" Type="http://schemas.openxmlformats.org/officeDocument/2006/relationships/tags" Target="../tags/tag456.xml"/><Relationship Id="rId4" Type="http://schemas.openxmlformats.org/officeDocument/2006/relationships/tags" Target="../tags/tag455.xml"/><Relationship Id="rId3" Type="http://schemas.openxmlformats.org/officeDocument/2006/relationships/tags" Target="../tags/tag454.xml"/><Relationship Id="rId2" Type="http://schemas.openxmlformats.org/officeDocument/2006/relationships/image" Target="../media/image63.GIF"/><Relationship Id="rId12" Type="http://schemas.openxmlformats.org/officeDocument/2006/relationships/notesSlide" Target="../notesSlides/notesSlide32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tags" Target="../tags/tag453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466.xml"/><Relationship Id="rId8" Type="http://schemas.openxmlformats.org/officeDocument/2006/relationships/tags" Target="../tags/tag465.xml"/><Relationship Id="rId7" Type="http://schemas.openxmlformats.org/officeDocument/2006/relationships/image" Target="../media/image6.png"/><Relationship Id="rId6" Type="http://schemas.openxmlformats.org/officeDocument/2006/relationships/tags" Target="../tags/tag464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3" Type="http://schemas.openxmlformats.org/officeDocument/2006/relationships/tags" Target="../tags/tag461.xml"/><Relationship Id="rId2" Type="http://schemas.openxmlformats.org/officeDocument/2006/relationships/image" Target="../media/image64.GIF"/><Relationship Id="rId12" Type="http://schemas.openxmlformats.org/officeDocument/2006/relationships/notesSlide" Target="../notesSlides/notesSlide33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tags" Target="../tags/tag460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473.xml"/><Relationship Id="rId8" Type="http://schemas.openxmlformats.org/officeDocument/2006/relationships/image" Target="../media/image6.png"/><Relationship Id="rId7" Type="http://schemas.openxmlformats.org/officeDocument/2006/relationships/tags" Target="../tags/tag472.xml"/><Relationship Id="rId6" Type="http://schemas.openxmlformats.org/officeDocument/2006/relationships/tags" Target="../tags/tag471.xml"/><Relationship Id="rId5" Type="http://schemas.openxmlformats.org/officeDocument/2006/relationships/tags" Target="../tags/tag470.xml"/><Relationship Id="rId4" Type="http://schemas.openxmlformats.org/officeDocument/2006/relationships/tags" Target="../tags/tag469.xml"/><Relationship Id="rId3" Type="http://schemas.openxmlformats.org/officeDocument/2006/relationships/image" Target="../media/image65.GIF"/><Relationship Id="rId2" Type="http://schemas.openxmlformats.org/officeDocument/2006/relationships/tags" Target="../tags/tag468.xml"/><Relationship Id="rId13" Type="http://schemas.openxmlformats.org/officeDocument/2006/relationships/notesSlide" Target="../notesSlides/notesSlide34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10" Type="http://schemas.openxmlformats.org/officeDocument/2006/relationships/tags" Target="../tags/tag474.xml"/><Relationship Id="rId1" Type="http://schemas.openxmlformats.org/officeDocument/2006/relationships/tags" Target="../tags/tag467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481.xml"/><Relationship Id="rId8" Type="http://schemas.openxmlformats.org/officeDocument/2006/relationships/image" Target="../media/image6.png"/><Relationship Id="rId7" Type="http://schemas.openxmlformats.org/officeDocument/2006/relationships/tags" Target="../tags/tag480.xml"/><Relationship Id="rId6" Type="http://schemas.openxmlformats.org/officeDocument/2006/relationships/tags" Target="../tags/tag479.xml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image" Target="../media/image66.GIF"/><Relationship Id="rId2" Type="http://schemas.openxmlformats.org/officeDocument/2006/relationships/tags" Target="../tags/tag476.xml"/><Relationship Id="rId13" Type="http://schemas.openxmlformats.org/officeDocument/2006/relationships/notesSlide" Target="../notesSlides/notesSlide35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10" Type="http://schemas.openxmlformats.org/officeDocument/2006/relationships/tags" Target="../tags/tag482.xml"/><Relationship Id="rId1" Type="http://schemas.openxmlformats.org/officeDocument/2006/relationships/tags" Target="../tags/tag47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12.xml"/><Relationship Id="rId16" Type="http://schemas.openxmlformats.org/officeDocument/2006/relationships/tags" Target="../tags/tag45.xml"/><Relationship Id="rId15" Type="http://schemas.openxmlformats.org/officeDocument/2006/relationships/image" Target="../media/image12.jpeg"/><Relationship Id="rId14" Type="http://schemas.openxmlformats.org/officeDocument/2006/relationships/image" Target="../media/image11.png"/><Relationship Id="rId13" Type="http://schemas.openxmlformats.org/officeDocument/2006/relationships/image" Target="../media/image10.png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image" Target="../media/image9.png"/><Relationship Id="rId1" Type="http://schemas.openxmlformats.org/officeDocument/2006/relationships/tags" Target="../tags/tag34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489.xml"/><Relationship Id="rId8" Type="http://schemas.openxmlformats.org/officeDocument/2006/relationships/image" Target="../media/image6.png"/><Relationship Id="rId7" Type="http://schemas.openxmlformats.org/officeDocument/2006/relationships/tags" Target="../tags/tag488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3" Type="http://schemas.openxmlformats.org/officeDocument/2006/relationships/image" Target="../media/image67.png"/><Relationship Id="rId2" Type="http://schemas.openxmlformats.org/officeDocument/2006/relationships/tags" Target="../tags/tag484.xml"/><Relationship Id="rId13" Type="http://schemas.openxmlformats.org/officeDocument/2006/relationships/notesSlide" Target="../notesSlides/notesSlide36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10" Type="http://schemas.openxmlformats.org/officeDocument/2006/relationships/tags" Target="../tags/tag490.xml"/><Relationship Id="rId1" Type="http://schemas.openxmlformats.org/officeDocument/2006/relationships/tags" Target="../tags/tag483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498.xml"/><Relationship Id="rId8" Type="http://schemas.openxmlformats.org/officeDocument/2006/relationships/tags" Target="../tags/tag497.xml"/><Relationship Id="rId7" Type="http://schemas.openxmlformats.org/officeDocument/2006/relationships/tags" Target="../tags/tag496.xml"/><Relationship Id="rId6" Type="http://schemas.openxmlformats.org/officeDocument/2006/relationships/tags" Target="../tags/tag495.xml"/><Relationship Id="rId5" Type="http://schemas.openxmlformats.org/officeDocument/2006/relationships/tags" Target="../tags/tag494.xml"/><Relationship Id="rId4" Type="http://schemas.openxmlformats.org/officeDocument/2006/relationships/tags" Target="../tags/tag493.xml"/><Relationship Id="rId3" Type="http://schemas.openxmlformats.org/officeDocument/2006/relationships/tags" Target="../tags/tag492.xml"/><Relationship Id="rId2" Type="http://schemas.openxmlformats.org/officeDocument/2006/relationships/image" Target="../media/image9.png"/><Relationship Id="rId16" Type="http://schemas.openxmlformats.org/officeDocument/2006/relationships/notesSlide" Target="../notesSlides/notesSlide37.x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8.png"/><Relationship Id="rId13" Type="http://schemas.openxmlformats.org/officeDocument/2006/relationships/tags" Target="../tags/tag500.xml"/><Relationship Id="rId12" Type="http://schemas.openxmlformats.org/officeDocument/2006/relationships/image" Target="../media/image68.png"/><Relationship Id="rId11" Type="http://schemas.openxmlformats.org/officeDocument/2006/relationships/image" Target="../media/image2.png"/><Relationship Id="rId10" Type="http://schemas.openxmlformats.org/officeDocument/2006/relationships/tags" Target="../tags/tag499.xml"/><Relationship Id="rId1" Type="http://schemas.openxmlformats.org/officeDocument/2006/relationships/tags" Target="../tags/tag491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8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69.jpeg"/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4" Type="http://schemas.openxmlformats.org/officeDocument/2006/relationships/tags" Target="../tags/tag504.xml"/><Relationship Id="rId3" Type="http://schemas.openxmlformats.org/officeDocument/2006/relationships/tags" Target="../tags/tag503.xml"/><Relationship Id="rId2" Type="http://schemas.openxmlformats.org/officeDocument/2006/relationships/tags" Target="../tags/tag502.xml"/><Relationship Id="rId1" Type="http://schemas.openxmlformats.org/officeDocument/2006/relationships/tags" Target="../tags/tag501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513.xml"/><Relationship Id="rId7" Type="http://schemas.openxmlformats.org/officeDocument/2006/relationships/tags" Target="../tags/tag512.xml"/><Relationship Id="rId6" Type="http://schemas.openxmlformats.org/officeDocument/2006/relationships/image" Target="../media/image70.jpeg"/><Relationship Id="rId5" Type="http://schemas.openxmlformats.org/officeDocument/2006/relationships/tags" Target="../tags/tag511.xml"/><Relationship Id="rId4" Type="http://schemas.openxmlformats.org/officeDocument/2006/relationships/tags" Target="../tags/tag510.xml"/><Relationship Id="rId3" Type="http://schemas.openxmlformats.org/officeDocument/2006/relationships/tags" Target="../tags/tag509.xml"/><Relationship Id="rId2" Type="http://schemas.openxmlformats.org/officeDocument/2006/relationships/tags" Target="../tags/tag508.xml"/><Relationship Id="rId10" Type="http://schemas.openxmlformats.org/officeDocument/2006/relationships/notesSlide" Target="../notesSlides/notesSlide39.xml"/><Relationship Id="rId1" Type="http://schemas.openxmlformats.org/officeDocument/2006/relationships/tags" Target="../tags/tag507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521.xml"/><Relationship Id="rId7" Type="http://schemas.openxmlformats.org/officeDocument/2006/relationships/tags" Target="../tags/tag520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4" Type="http://schemas.openxmlformats.org/officeDocument/2006/relationships/tags" Target="../tags/tag517.xml"/><Relationship Id="rId3" Type="http://schemas.openxmlformats.org/officeDocument/2006/relationships/tags" Target="../tags/tag516.xml"/><Relationship Id="rId2" Type="http://schemas.openxmlformats.org/officeDocument/2006/relationships/tags" Target="../tags/tag515.xml"/><Relationship Id="rId10" Type="http://schemas.openxmlformats.org/officeDocument/2006/relationships/notesSlide" Target="../notesSlides/notesSlide40.xml"/><Relationship Id="rId1" Type="http://schemas.openxmlformats.org/officeDocument/2006/relationships/tags" Target="../tags/tag514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tags" Target="../tags/tag528.xml"/><Relationship Id="rId7" Type="http://schemas.openxmlformats.org/officeDocument/2006/relationships/tags" Target="../tags/tag527.xml"/><Relationship Id="rId6" Type="http://schemas.openxmlformats.org/officeDocument/2006/relationships/tags" Target="../tags/tag526.xml"/><Relationship Id="rId5" Type="http://schemas.openxmlformats.org/officeDocument/2006/relationships/tags" Target="../tags/tag525.xml"/><Relationship Id="rId4" Type="http://schemas.openxmlformats.org/officeDocument/2006/relationships/image" Target="../media/image2.png"/><Relationship Id="rId3" Type="http://schemas.openxmlformats.org/officeDocument/2006/relationships/tags" Target="../tags/tag524.xml"/><Relationship Id="rId2" Type="http://schemas.openxmlformats.org/officeDocument/2006/relationships/tags" Target="../tags/tag523.xml"/><Relationship Id="rId17" Type="http://schemas.openxmlformats.org/officeDocument/2006/relationships/notesSlide" Target="../notesSlides/notesSlide4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532.xml"/><Relationship Id="rId14" Type="http://schemas.openxmlformats.org/officeDocument/2006/relationships/tags" Target="../tags/tag531.xml"/><Relationship Id="rId13" Type="http://schemas.openxmlformats.org/officeDocument/2006/relationships/tags" Target="../tags/tag530.xml"/><Relationship Id="rId12" Type="http://schemas.openxmlformats.org/officeDocument/2006/relationships/tags" Target="../tags/tag529.xml"/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1" Type="http://schemas.openxmlformats.org/officeDocument/2006/relationships/tags" Target="../tags/tag52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12.xml"/><Relationship Id="rId20" Type="http://schemas.openxmlformats.org/officeDocument/2006/relationships/image" Target="../media/image14.png"/><Relationship Id="rId2" Type="http://schemas.openxmlformats.org/officeDocument/2006/relationships/tags" Target="../tags/tag47.xml"/><Relationship Id="rId19" Type="http://schemas.microsoft.com/office/2007/relationships/media" Target="../media/media1.mp4"/><Relationship Id="rId18" Type="http://schemas.openxmlformats.org/officeDocument/2006/relationships/video" Target="../media/media1.mp4"/><Relationship Id="rId17" Type="http://schemas.openxmlformats.org/officeDocument/2006/relationships/tags" Target="../tags/tag60.xml"/><Relationship Id="rId16" Type="http://schemas.openxmlformats.org/officeDocument/2006/relationships/image" Target="../media/image13.GIF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image" Target="../media/image9.png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12.xml"/><Relationship Id="rId2" Type="http://schemas.openxmlformats.org/officeDocument/2006/relationships/tags" Target="../tags/tag62.xml"/><Relationship Id="rId19" Type="http://schemas.openxmlformats.org/officeDocument/2006/relationships/image" Target="../media/image16.jpeg"/><Relationship Id="rId18" Type="http://schemas.openxmlformats.org/officeDocument/2006/relationships/image" Target="../media/image15.png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image" Target="../media/image9.png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tags" Target="../tags/tag6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image" Target="../media/image17.png"/><Relationship Id="rId30" Type="http://schemas.openxmlformats.org/officeDocument/2006/relationships/notesSlide" Target="../notesSlides/notesSlide7.xml"/><Relationship Id="rId3" Type="http://schemas.openxmlformats.org/officeDocument/2006/relationships/tags" Target="../tags/tag79.xml"/><Relationship Id="rId29" Type="http://schemas.openxmlformats.org/officeDocument/2006/relationships/slideLayout" Target="../slideLayouts/slideLayout12.xml"/><Relationship Id="rId28" Type="http://schemas.openxmlformats.org/officeDocument/2006/relationships/image" Target="../media/image8.png"/><Relationship Id="rId27" Type="http://schemas.openxmlformats.org/officeDocument/2006/relationships/tags" Target="../tags/tag97.xml"/><Relationship Id="rId26" Type="http://schemas.openxmlformats.org/officeDocument/2006/relationships/image" Target="../media/image5.png"/><Relationship Id="rId25" Type="http://schemas.openxmlformats.org/officeDocument/2006/relationships/tags" Target="../tags/tag96.xml"/><Relationship Id="rId24" Type="http://schemas.openxmlformats.org/officeDocument/2006/relationships/image" Target="../media/image9.png"/><Relationship Id="rId23" Type="http://schemas.openxmlformats.org/officeDocument/2006/relationships/image" Target="../media/image18.png"/><Relationship Id="rId22" Type="http://schemas.microsoft.com/office/2007/relationships/media" Target="../media/media2.mp4"/><Relationship Id="rId21" Type="http://schemas.openxmlformats.org/officeDocument/2006/relationships/video" Target="../media/media2.mp4"/><Relationship Id="rId20" Type="http://schemas.openxmlformats.org/officeDocument/2006/relationships/tags" Target="../tags/tag95.xml"/><Relationship Id="rId2" Type="http://schemas.openxmlformats.org/officeDocument/2006/relationships/tags" Target="../tags/tag78.xml"/><Relationship Id="rId19" Type="http://schemas.openxmlformats.org/officeDocument/2006/relationships/tags" Target="../tags/tag94.xml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image" Target="../media/image6.png"/><Relationship Id="rId11" Type="http://schemas.openxmlformats.org/officeDocument/2006/relationships/tags" Target="../tags/tag104.xml"/><Relationship Id="rId10" Type="http://schemas.openxmlformats.org/officeDocument/2006/relationships/image" Target="../media/image8.png"/><Relationship Id="rId1" Type="http://schemas.openxmlformats.org/officeDocument/2006/relationships/tags" Target="../tags/tag9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9" Type="http://schemas.openxmlformats.org/officeDocument/2006/relationships/notesSlide" Target="../notesSlides/notesSlide9.xml"/><Relationship Id="rId48" Type="http://schemas.openxmlformats.org/officeDocument/2006/relationships/slideLayout" Target="../slideLayouts/slideLayout12.xml"/><Relationship Id="rId47" Type="http://schemas.openxmlformats.org/officeDocument/2006/relationships/tags" Target="../tags/tag152.xml"/><Relationship Id="rId46" Type="http://schemas.openxmlformats.org/officeDocument/2006/relationships/tags" Target="../tags/tag151.xml"/><Relationship Id="rId45" Type="http://schemas.openxmlformats.org/officeDocument/2006/relationships/tags" Target="../tags/tag150.xml"/><Relationship Id="rId44" Type="http://schemas.openxmlformats.org/officeDocument/2006/relationships/tags" Target="../tags/tag149.xml"/><Relationship Id="rId43" Type="http://schemas.openxmlformats.org/officeDocument/2006/relationships/tags" Target="../tags/tag148.xml"/><Relationship Id="rId42" Type="http://schemas.openxmlformats.org/officeDocument/2006/relationships/tags" Target="../tags/tag147.xml"/><Relationship Id="rId41" Type="http://schemas.openxmlformats.org/officeDocument/2006/relationships/tags" Target="../tags/tag146.xml"/><Relationship Id="rId40" Type="http://schemas.openxmlformats.org/officeDocument/2006/relationships/tags" Target="../tags/tag145.xml"/><Relationship Id="rId4" Type="http://schemas.openxmlformats.org/officeDocument/2006/relationships/tags" Target="../tags/tag112.xml"/><Relationship Id="rId39" Type="http://schemas.openxmlformats.org/officeDocument/2006/relationships/image" Target="../media/image9.png"/><Relationship Id="rId38" Type="http://schemas.openxmlformats.org/officeDocument/2006/relationships/image" Target="../media/image20.png"/><Relationship Id="rId37" Type="http://schemas.openxmlformats.org/officeDocument/2006/relationships/tags" Target="../tags/tag144.xml"/><Relationship Id="rId36" Type="http://schemas.openxmlformats.org/officeDocument/2006/relationships/tags" Target="../tags/tag143.xml"/><Relationship Id="rId35" Type="http://schemas.openxmlformats.org/officeDocument/2006/relationships/tags" Target="../tags/tag142.xml"/><Relationship Id="rId34" Type="http://schemas.openxmlformats.org/officeDocument/2006/relationships/image" Target="../media/image19.jpeg"/><Relationship Id="rId33" Type="http://schemas.openxmlformats.org/officeDocument/2006/relationships/tags" Target="../tags/tag141.xml"/><Relationship Id="rId32" Type="http://schemas.openxmlformats.org/officeDocument/2006/relationships/tags" Target="../tags/tag140.xml"/><Relationship Id="rId31" Type="http://schemas.openxmlformats.org/officeDocument/2006/relationships/tags" Target="../tags/tag139.xml"/><Relationship Id="rId30" Type="http://schemas.openxmlformats.org/officeDocument/2006/relationships/tags" Target="../tags/tag138.xml"/><Relationship Id="rId3" Type="http://schemas.openxmlformats.org/officeDocument/2006/relationships/tags" Target="../tags/tag111.xml"/><Relationship Id="rId29" Type="http://schemas.openxmlformats.org/officeDocument/2006/relationships/tags" Target="../tags/tag137.xml"/><Relationship Id="rId28" Type="http://schemas.openxmlformats.org/officeDocument/2006/relationships/tags" Target="../tags/tag136.xml"/><Relationship Id="rId27" Type="http://schemas.openxmlformats.org/officeDocument/2006/relationships/tags" Target="../tags/tag135.xml"/><Relationship Id="rId26" Type="http://schemas.openxmlformats.org/officeDocument/2006/relationships/tags" Target="../tags/tag134.xml"/><Relationship Id="rId25" Type="http://schemas.openxmlformats.org/officeDocument/2006/relationships/tags" Target="../tags/tag133.xml"/><Relationship Id="rId24" Type="http://schemas.openxmlformats.org/officeDocument/2006/relationships/tags" Target="../tags/tag132.xml"/><Relationship Id="rId23" Type="http://schemas.openxmlformats.org/officeDocument/2006/relationships/tags" Target="../tags/tag131.xml"/><Relationship Id="rId22" Type="http://schemas.openxmlformats.org/officeDocument/2006/relationships/tags" Target="../tags/tag130.xml"/><Relationship Id="rId21" Type="http://schemas.openxmlformats.org/officeDocument/2006/relationships/tags" Target="../tags/tag129.xml"/><Relationship Id="rId20" Type="http://schemas.openxmlformats.org/officeDocument/2006/relationships/tags" Target="../tags/tag128.xml"/><Relationship Id="rId2" Type="http://schemas.openxmlformats.org/officeDocument/2006/relationships/tags" Target="../tags/tag110.xml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27635" y="127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236"/>
          <p:cNvSpPr/>
          <p:nvPr/>
        </p:nvSpPr>
        <p:spPr>
          <a:xfrm rot="14393523">
            <a:off x="1624965" y="-3906520"/>
            <a:ext cx="7145020" cy="7872730"/>
          </a:xfrm>
          <a:custGeom>
            <a:avLst/>
            <a:gdLst>
              <a:gd name="connsiteX0" fmla="*/ 4982896 w 4982896"/>
              <a:gd name="connsiteY0" fmla="*/ 293782 h 7253833"/>
              <a:gd name="connsiteX1" fmla="*/ 947006 w 4982896"/>
              <a:gd name="connsiteY1" fmla="*/ 7253833 h 7253833"/>
              <a:gd name="connsiteX2" fmla="*/ 828739 w 4982896"/>
              <a:gd name="connsiteY2" fmla="*/ 7093714 h 7253833"/>
              <a:gd name="connsiteX3" fmla="*/ 0 w 4982896"/>
              <a:gd name="connsiteY3" fmla="*/ 4438243 h 7253833"/>
              <a:gd name="connsiteX4" fmla="*/ 4171546 w 4982896"/>
              <a:gd name="connsiteY4" fmla="*/ 0 h 7253833"/>
              <a:gd name="connsiteX5" fmla="*/ 4386213 w 4982896"/>
              <a:gd name="connsiteY5" fmla="*/ 5775 h 7253833"/>
              <a:gd name="connsiteX6" fmla="*/ 4502432 w 4982896"/>
              <a:gd name="connsiteY6" fmla="*/ 15178 h 725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2896" h="7253833">
                <a:moveTo>
                  <a:pt x="4982896" y="293782"/>
                </a:moveTo>
                <a:lnTo>
                  <a:pt x="947006" y="7253833"/>
                </a:lnTo>
                <a:lnTo>
                  <a:pt x="828739" y="7093714"/>
                </a:lnTo>
                <a:cubicBezTo>
                  <a:pt x="308238" y="6353226"/>
                  <a:pt x="0" y="5434033"/>
                  <a:pt x="0" y="4438243"/>
                </a:cubicBezTo>
                <a:cubicBezTo>
                  <a:pt x="0" y="1987069"/>
                  <a:pt x="1867665" y="0"/>
                  <a:pt x="4171546" y="0"/>
                </a:cubicBezTo>
                <a:cubicBezTo>
                  <a:pt x="4243542" y="0"/>
                  <a:pt x="4315113" y="1941"/>
                  <a:pt x="4386213" y="5775"/>
                </a:cubicBezTo>
                <a:lnTo>
                  <a:pt x="4502432" y="15178"/>
                </a:lnTo>
                <a:close/>
              </a:path>
            </a:pathLst>
          </a:custGeom>
          <a:gradFill>
            <a:gsLst>
              <a:gs pos="0">
                <a:srgbClr val="EFE5E5"/>
              </a:gs>
              <a:gs pos="56000">
                <a:srgbClr val="EEE0E0">
                  <a:alpha val="42000"/>
                  <a:lumMod val="50000"/>
                  <a:lumOff val="5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0" y="0"/>
            <a:ext cx="2468879" cy="1106668"/>
          </a:xfrm>
          <a:prstGeom prst="rect">
            <a:avLst/>
          </a:prstGeom>
        </p:spPr>
      </p:pic>
      <p:sp>
        <p:nvSpPr>
          <p:cNvPr id="237" name="任意多边形: 形状 236"/>
          <p:cNvSpPr/>
          <p:nvPr/>
        </p:nvSpPr>
        <p:spPr>
          <a:xfrm rot="14393523">
            <a:off x="1641773" y="-3143613"/>
            <a:ext cx="4982896" cy="7253833"/>
          </a:xfrm>
          <a:custGeom>
            <a:avLst/>
            <a:gdLst>
              <a:gd name="connsiteX0" fmla="*/ 4982896 w 4982896"/>
              <a:gd name="connsiteY0" fmla="*/ 293782 h 7253833"/>
              <a:gd name="connsiteX1" fmla="*/ 947006 w 4982896"/>
              <a:gd name="connsiteY1" fmla="*/ 7253833 h 7253833"/>
              <a:gd name="connsiteX2" fmla="*/ 828739 w 4982896"/>
              <a:gd name="connsiteY2" fmla="*/ 7093714 h 7253833"/>
              <a:gd name="connsiteX3" fmla="*/ 0 w 4982896"/>
              <a:gd name="connsiteY3" fmla="*/ 4438243 h 7253833"/>
              <a:gd name="connsiteX4" fmla="*/ 4171546 w 4982896"/>
              <a:gd name="connsiteY4" fmla="*/ 0 h 7253833"/>
              <a:gd name="connsiteX5" fmla="*/ 4386213 w 4982896"/>
              <a:gd name="connsiteY5" fmla="*/ 5775 h 7253833"/>
              <a:gd name="connsiteX6" fmla="*/ 4502432 w 4982896"/>
              <a:gd name="connsiteY6" fmla="*/ 15178 h 725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2896" h="7253833">
                <a:moveTo>
                  <a:pt x="4982896" y="293782"/>
                </a:moveTo>
                <a:lnTo>
                  <a:pt x="947006" y="7253833"/>
                </a:lnTo>
                <a:lnTo>
                  <a:pt x="828739" y="7093714"/>
                </a:lnTo>
                <a:cubicBezTo>
                  <a:pt x="308238" y="6353226"/>
                  <a:pt x="0" y="5434033"/>
                  <a:pt x="0" y="4438243"/>
                </a:cubicBezTo>
                <a:cubicBezTo>
                  <a:pt x="0" y="1987069"/>
                  <a:pt x="1867665" y="0"/>
                  <a:pt x="4171546" y="0"/>
                </a:cubicBezTo>
                <a:cubicBezTo>
                  <a:pt x="4243542" y="0"/>
                  <a:pt x="4315113" y="1941"/>
                  <a:pt x="4386213" y="5775"/>
                </a:cubicBezTo>
                <a:lnTo>
                  <a:pt x="4502432" y="15178"/>
                </a:lnTo>
                <a:close/>
              </a:path>
            </a:pathLst>
          </a:custGeom>
          <a:gradFill>
            <a:gsLst>
              <a:gs pos="0">
                <a:srgbClr val="EFE5E5"/>
              </a:gs>
              <a:gs pos="100000">
                <a:srgbClr val="F4EDED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3" name="图形 181"/>
          <p:cNvSpPr/>
          <p:nvPr>
            <p:custDataLst>
              <p:tags r:id="rId4"/>
            </p:custDataLst>
          </p:nvPr>
        </p:nvSpPr>
        <p:spPr>
          <a:xfrm>
            <a:off x="16038" y="4885650"/>
            <a:ext cx="12407233" cy="1707769"/>
          </a:xfrm>
          <a:custGeom>
            <a:avLst/>
            <a:gdLst>
              <a:gd name="connsiteX0" fmla="*/ 242126 w 8474046"/>
              <a:gd name="connsiteY0" fmla="*/ 985514 h 1166393"/>
              <a:gd name="connsiteX1" fmla="*/ 938689 w 8474046"/>
              <a:gd name="connsiteY1" fmla="*/ 218751 h 1166393"/>
              <a:gd name="connsiteX2" fmla="*/ 1897189 w 8474046"/>
              <a:gd name="connsiteY2" fmla="*/ 961225 h 1166393"/>
              <a:gd name="connsiteX3" fmla="*/ 2858357 w 8474046"/>
              <a:gd name="connsiteY3" fmla="*/ 57 h 1166393"/>
              <a:gd name="connsiteX4" fmla="*/ 3704368 w 8474046"/>
              <a:gd name="connsiteY4" fmla="*/ 651662 h 1166393"/>
              <a:gd name="connsiteX5" fmla="*/ 4807744 w 8474046"/>
              <a:gd name="connsiteY5" fmla="*/ 105404 h 1166393"/>
              <a:gd name="connsiteX6" fmla="*/ 5998464 w 8474046"/>
              <a:gd name="connsiteY6" fmla="*/ 653377 h 1166393"/>
              <a:gd name="connsiteX7" fmla="*/ 7016401 w 8474046"/>
              <a:gd name="connsiteY7" fmla="*/ 492690 h 1166393"/>
              <a:gd name="connsiteX8" fmla="*/ 8442007 w 8474046"/>
              <a:gd name="connsiteY8" fmla="*/ 1101528 h 1166393"/>
              <a:gd name="connsiteX9" fmla="*/ 0 w 8474046"/>
              <a:gd name="connsiteY9" fmla="*/ 1166393 h 1166393"/>
              <a:gd name="connsiteX10" fmla="*/ 242126 w 8474046"/>
              <a:gd name="connsiteY10" fmla="*/ 985514 h 116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74046" h="1166393">
                <a:moveTo>
                  <a:pt x="242126" y="985514"/>
                </a:moveTo>
                <a:cubicBezTo>
                  <a:pt x="576929" y="550793"/>
                  <a:pt x="711899" y="224085"/>
                  <a:pt x="938689" y="218751"/>
                </a:cubicBezTo>
                <a:cubicBezTo>
                  <a:pt x="1284256" y="218751"/>
                  <a:pt x="1486757" y="985514"/>
                  <a:pt x="1897189" y="961225"/>
                </a:cubicBezTo>
                <a:cubicBezTo>
                  <a:pt x="2331911" y="955796"/>
                  <a:pt x="2419160" y="7201"/>
                  <a:pt x="2858357" y="57"/>
                </a:cubicBezTo>
                <a:cubicBezTo>
                  <a:pt x="3297555" y="-7087"/>
                  <a:pt x="3373184" y="658901"/>
                  <a:pt x="3704368" y="651662"/>
                </a:cubicBezTo>
                <a:cubicBezTo>
                  <a:pt x="4035552" y="644423"/>
                  <a:pt x="4362260" y="97307"/>
                  <a:pt x="4807744" y="105404"/>
                </a:cubicBezTo>
                <a:cubicBezTo>
                  <a:pt x="5253324" y="113405"/>
                  <a:pt x="5715000" y="631850"/>
                  <a:pt x="5998464" y="653377"/>
                </a:cubicBezTo>
                <a:cubicBezTo>
                  <a:pt x="6281928" y="674999"/>
                  <a:pt x="6519577" y="477831"/>
                  <a:pt x="7016401" y="492690"/>
                </a:cubicBezTo>
                <a:cubicBezTo>
                  <a:pt x="7513225" y="507549"/>
                  <a:pt x="7804785" y="1080002"/>
                  <a:pt x="8442007" y="1101528"/>
                </a:cubicBezTo>
                <a:cubicBezTo>
                  <a:pt x="9079230" y="1123055"/>
                  <a:pt x="0" y="1166393"/>
                  <a:pt x="0" y="1166393"/>
                </a:cubicBezTo>
                <a:cubicBezTo>
                  <a:pt x="0" y="1166393"/>
                  <a:pt x="121825" y="1148010"/>
                  <a:pt x="242126" y="985514"/>
                </a:cubicBezTo>
                <a:close/>
              </a:path>
            </a:pathLst>
          </a:custGeom>
          <a:gradFill>
            <a:gsLst>
              <a:gs pos="0">
                <a:srgbClr val="F1EFEF">
                  <a:alpha val="50000"/>
                </a:srgbClr>
              </a:gs>
              <a:gs pos="100000">
                <a:srgbClr val="E9CBCB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6" name="图形 184"/>
          <p:cNvSpPr/>
          <p:nvPr>
            <p:custDataLst>
              <p:tags r:id="rId5"/>
            </p:custDataLst>
          </p:nvPr>
        </p:nvSpPr>
        <p:spPr>
          <a:xfrm>
            <a:off x="6456492" y="5479473"/>
            <a:ext cx="5600025" cy="920193"/>
          </a:xfrm>
          <a:custGeom>
            <a:avLst/>
            <a:gdLst>
              <a:gd name="connsiteX0" fmla="*/ 350996 w 4798668"/>
              <a:gd name="connsiteY0" fmla="*/ 653451 h 788515"/>
              <a:gd name="connsiteX1" fmla="*/ 1884617 w 4798668"/>
              <a:gd name="connsiteY1" fmla="*/ 36 h 788515"/>
              <a:gd name="connsiteX2" fmla="*/ 2764822 w 4798668"/>
              <a:gd name="connsiteY2" fmla="*/ 431995 h 788515"/>
              <a:gd name="connsiteX3" fmla="*/ 3617976 w 4798668"/>
              <a:gd name="connsiteY3" fmla="*/ 326648 h 788515"/>
              <a:gd name="connsiteX4" fmla="*/ 4768215 w 4798668"/>
              <a:gd name="connsiteY4" fmla="*/ 788325 h 788515"/>
              <a:gd name="connsiteX5" fmla="*/ 0 w 4798668"/>
              <a:gd name="connsiteY5" fmla="*/ 788515 h 788515"/>
              <a:gd name="connsiteX6" fmla="*/ 350996 w 4798668"/>
              <a:gd name="connsiteY6" fmla="*/ 653451 h 78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8668" h="788515">
                <a:moveTo>
                  <a:pt x="350996" y="653451"/>
                </a:moveTo>
                <a:cubicBezTo>
                  <a:pt x="528352" y="587919"/>
                  <a:pt x="1544384" y="-5298"/>
                  <a:pt x="1884617" y="36"/>
                </a:cubicBezTo>
                <a:cubicBezTo>
                  <a:pt x="2224850" y="5370"/>
                  <a:pt x="2489454" y="421231"/>
                  <a:pt x="2764822" y="431995"/>
                </a:cubicBezTo>
                <a:cubicBezTo>
                  <a:pt x="3040190" y="442758"/>
                  <a:pt x="3320987" y="280833"/>
                  <a:pt x="3617976" y="326648"/>
                </a:cubicBezTo>
                <a:cubicBezTo>
                  <a:pt x="3914966" y="372463"/>
                  <a:pt x="4293013" y="793754"/>
                  <a:pt x="4768215" y="788325"/>
                </a:cubicBezTo>
                <a:cubicBezTo>
                  <a:pt x="5243417" y="783086"/>
                  <a:pt x="0" y="788515"/>
                  <a:pt x="0" y="788515"/>
                </a:cubicBezTo>
                <a:cubicBezTo>
                  <a:pt x="0" y="788515"/>
                  <a:pt x="81915" y="752892"/>
                  <a:pt x="350996" y="653451"/>
                </a:cubicBezTo>
                <a:close/>
              </a:path>
            </a:pathLst>
          </a:custGeom>
          <a:gradFill>
            <a:gsLst>
              <a:gs pos="100000">
                <a:srgbClr val="DE9191"/>
              </a:gs>
              <a:gs pos="0">
                <a:srgbClr val="F1EFEF"/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6" name="图形 184"/>
          <p:cNvSpPr/>
          <p:nvPr>
            <p:custDataLst>
              <p:tags r:id="rId6"/>
            </p:custDataLst>
          </p:nvPr>
        </p:nvSpPr>
        <p:spPr>
          <a:xfrm>
            <a:off x="437327" y="5544243"/>
            <a:ext cx="5600025" cy="920193"/>
          </a:xfrm>
          <a:custGeom>
            <a:avLst/>
            <a:gdLst>
              <a:gd name="connsiteX0" fmla="*/ 350996 w 4798668"/>
              <a:gd name="connsiteY0" fmla="*/ 653451 h 788515"/>
              <a:gd name="connsiteX1" fmla="*/ 1884617 w 4798668"/>
              <a:gd name="connsiteY1" fmla="*/ 36 h 788515"/>
              <a:gd name="connsiteX2" fmla="*/ 2764822 w 4798668"/>
              <a:gd name="connsiteY2" fmla="*/ 431995 h 788515"/>
              <a:gd name="connsiteX3" fmla="*/ 3617976 w 4798668"/>
              <a:gd name="connsiteY3" fmla="*/ 326648 h 788515"/>
              <a:gd name="connsiteX4" fmla="*/ 4768215 w 4798668"/>
              <a:gd name="connsiteY4" fmla="*/ 788325 h 788515"/>
              <a:gd name="connsiteX5" fmla="*/ 0 w 4798668"/>
              <a:gd name="connsiteY5" fmla="*/ 788515 h 788515"/>
              <a:gd name="connsiteX6" fmla="*/ 350996 w 4798668"/>
              <a:gd name="connsiteY6" fmla="*/ 653451 h 78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8668" h="788515">
                <a:moveTo>
                  <a:pt x="350996" y="653451"/>
                </a:moveTo>
                <a:cubicBezTo>
                  <a:pt x="528352" y="587919"/>
                  <a:pt x="1544384" y="-5298"/>
                  <a:pt x="1884617" y="36"/>
                </a:cubicBezTo>
                <a:cubicBezTo>
                  <a:pt x="2224850" y="5370"/>
                  <a:pt x="2489454" y="421231"/>
                  <a:pt x="2764822" y="431995"/>
                </a:cubicBezTo>
                <a:cubicBezTo>
                  <a:pt x="3040190" y="442758"/>
                  <a:pt x="3320987" y="280833"/>
                  <a:pt x="3617976" y="326648"/>
                </a:cubicBezTo>
                <a:cubicBezTo>
                  <a:pt x="3914966" y="372463"/>
                  <a:pt x="4293013" y="793754"/>
                  <a:pt x="4768215" y="788325"/>
                </a:cubicBezTo>
                <a:cubicBezTo>
                  <a:pt x="5243417" y="783086"/>
                  <a:pt x="0" y="788515"/>
                  <a:pt x="0" y="788515"/>
                </a:cubicBezTo>
                <a:cubicBezTo>
                  <a:pt x="0" y="788515"/>
                  <a:pt x="81915" y="752892"/>
                  <a:pt x="350996" y="653451"/>
                </a:cubicBezTo>
                <a:close/>
              </a:path>
            </a:pathLst>
          </a:custGeom>
          <a:gradFill>
            <a:gsLst>
              <a:gs pos="100000">
                <a:srgbClr val="DE9191"/>
              </a:gs>
              <a:gs pos="0">
                <a:srgbClr val="F1EFEF"/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6780"/>
            <a:ext cx="12191999" cy="12212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5" y="281940"/>
            <a:ext cx="2392680" cy="1369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4030" y="2021205"/>
            <a:ext cx="11205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校园消防安全宣讲课</a:t>
            </a:r>
            <a:endParaRPr lang="zh-CN" altLang="en-US" sz="8000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5" name="图片 4" descr="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0095" y="2544445"/>
            <a:ext cx="4720590" cy="4720590"/>
          </a:xfrm>
          <a:prstGeom prst="rect">
            <a:avLst/>
          </a:prstGeom>
        </p:spPr>
      </p:pic>
      <p:sp>
        <p:nvSpPr>
          <p:cNvPr id="256" name="任意多边形: 形状 16"/>
          <p:cNvSpPr/>
          <p:nvPr>
            <p:custDataLst>
              <p:tags r:id="rId10"/>
            </p:custDataLst>
          </p:nvPr>
        </p:nvSpPr>
        <p:spPr>
          <a:xfrm rot="20767714">
            <a:off x="5285105" y="1002030"/>
            <a:ext cx="511810" cy="511810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45" name="任意多边形: 形状 23"/>
          <p:cNvSpPr/>
          <p:nvPr>
            <p:custDataLst>
              <p:tags r:id="rId11"/>
            </p:custDataLst>
          </p:nvPr>
        </p:nvSpPr>
        <p:spPr>
          <a:xfrm>
            <a:off x="1526540" y="3938905"/>
            <a:ext cx="556895" cy="556895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D04F4F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83" name="任意多边形: 形状 16"/>
          <p:cNvSpPr/>
          <p:nvPr>
            <p:custDataLst>
              <p:tags r:id="rId12"/>
            </p:custDataLst>
          </p:nvPr>
        </p:nvSpPr>
        <p:spPr>
          <a:xfrm rot="3730612">
            <a:off x="8897620" y="4079240"/>
            <a:ext cx="454025" cy="454025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4200000" scaled="0"/>
          </a:gradFill>
          <a:ln w="25400" cap="rnd">
            <a:solidFill>
              <a:srgbClr val="ECD6D6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8" name="任意多边形: 形状 23"/>
          <p:cNvSpPr/>
          <p:nvPr>
            <p:custDataLst>
              <p:tags r:id="rId13"/>
            </p:custDataLst>
          </p:nvPr>
        </p:nvSpPr>
        <p:spPr>
          <a:xfrm>
            <a:off x="1076960" y="3615690"/>
            <a:ext cx="280670" cy="280670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D04F4F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37" grpId="0" bldLvl="0" animBg="1"/>
      <p:bldP spid="237" grpId="1" animBg="1"/>
      <p:bldP spid="3" grpId="0"/>
      <p:bldP spid="3" grpId="1"/>
      <p:bldP spid="256" grpId="0" bldLvl="0" animBg="1"/>
      <p:bldP spid="245" grpId="0" bldLvl="0" animBg="1"/>
      <p:bldP spid="283" grpId="0" bldLvl="0" animBg="1"/>
      <p:bldP spid="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64590" y="4836160"/>
            <a:ext cx="3703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“一不要”：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吸烟、玩火，谨慎使用明火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5769872"/>
            <a:ext cx="12192000" cy="1076960"/>
            <a:chOff x="0" y="5952752"/>
            <a:chExt cx="12192000" cy="1076960"/>
          </a:xfrm>
        </p:grpSpPr>
        <p:sp>
          <p:nvSpPr>
            <p:cNvPr id="10" name="任意多边形: 形状 518"/>
            <p:cNvSpPr/>
            <p:nvPr>
              <p:custDataLst>
                <p:tags r:id="rId2"/>
              </p:custDataLst>
            </p:nvPr>
          </p:nvSpPr>
          <p:spPr>
            <a:xfrm>
              <a:off x="0" y="5952752"/>
              <a:ext cx="12192000" cy="1076960"/>
            </a:xfrm>
            <a:custGeom>
              <a:avLst/>
              <a:gdLst>
                <a:gd name="connsiteX0" fmla="*/ 12192000 w 12192000"/>
                <a:gd name="connsiteY0" fmla="*/ 0 h 2466656"/>
                <a:gd name="connsiteX1" fmla="*/ 12192000 w 12192000"/>
                <a:gd name="connsiteY1" fmla="*/ 2466656 h 2466656"/>
                <a:gd name="connsiteX2" fmla="*/ 0 w 12192000"/>
                <a:gd name="connsiteY2" fmla="*/ 2466656 h 2466656"/>
                <a:gd name="connsiteX3" fmla="*/ 0 w 12192000"/>
                <a:gd name="connsiteY3" fmla="*/ 688773 h 2466656"/>
                <a:gd name="connsiteX4" fmla="*/ 35843 w 12192000"/>
                <a:gd name="connsiteY4" fmla="*/ 706556 h 2466656"/>
                <a:gd name="connsiteX5" fmla="*/ 3580570 w 12192000"/>
                <a:gd name="connsiteY5" fmla="*/ 1925183 h 2466656"/>
                <a:gd name="connsiteX6" fmla="*/ 7896629 w 12192000"/>
                <a:gd name="connsiteY6" fmla="*/ 1271257 h 2466656"/>
                <a:gd name="connsiteX7" fmla="*/ 9787101 w 12192000"/>
                <a:gd name="connsiteY7" fmla="*/ 1752789 h 2466656"/>
                <a:gd name="connsiteX8" fmla="*/ 12144622 w 12192000"/>
                <a:gd name="connsiteY8" fmla="*/ 92027 h 24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2466656">
                  <a:moveTo>
                    <a:pt x="12192000" y="0"/>
                  </a:moveTo>
                  <a:lnTo>
                    <a:pt x="12192000" y="2466656"/>
                  </a:lnTo>
                  <a:lnTo>
                    <a:pt x="0" y="2466656"/>
                  </a:lnTo>
                  <a:lnTo>
                    <a:pt x="0" y="688773"/>
                  </a:lnTo>
                  <a:lnTo>
                    <a:pt x="35843" y="706556"/>
                  </a:lnTo>
                  <a:cubicBezTo>
                    <a:pt x="946598" y="1155285"/>
                    <a:pt x="2562827" y="1880269"/>
                    <a:pt x="3580570" y="1925183"/>
                  </a:cubicBezTo>
                  <a:cubicBezTo>
                    <a:pt x="5649099" y="2016519"/>
                    <a:pt x="7004874" y="1289084"/>
                    <a:pt x="7896629" y="1271257"/>
                  </a:cubicBezTo>
                  <a:cubicBezTo>
                    <a:pt x="8788385" y="1253430"/>
                    <a:pt x="9106942" y="1752549"/>
                    <a:pt x="9787101" y="1752789"/>
                  </a:cubicBezTo>
                  <a:cubicBezTo>
                    <a:pt x="10382240" y="1752999"/>
                    <a:pt x="11428158" y="1370520"/>
                    <a:pt x="12144622" y="920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BD2D2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BD4D4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grpSp>
          <p:nvGrpSpPr>
            <p:cNvPr id="166" name="图形 246"/>
            <p:cNvGrpSpPr/>
            <p:nvPr/>
          </p:nvGrpSpPr>
          <p:grpSpPr>
            <a:xfrm rot="19960185" flipH="1">
              <a:off x="236893" y="5995223"/>
              <a:ext cx="916550" cy="926185"/>
              <a:chOff x="9465256" y="2286308"/>
              <a:chExt cx="631929" cy="638572"/>
            </a:xfrm>
            <a:effectLst>
              <a:outerShdw blurRad="101600" dist="76200" dir="5400000" algn="t" rotWithShape="0">
                <a:prstClr val="black">
                  <a:alpha val="25000"/>
                </a:prstClr>
              </a:outerShdw>
            </a:effectLst>
          </p:grpSpPr>
          <p:grpSp>
            <p:nvGrpSpPr>
              <p:cNvPr id="167" name="图形 246"/>
              <p:cNvGrpSpPr/>
              <p:nvPr/>
            </p:nvGrpSpPr>
            <p:grpSpPr>
              <a:xfrm>
                <a:off x="9465256" y="2286308"/>
                <a:ext cx="631929" cy="638572"/>
                <a:chOff x="9465256" y="2286308"/>
                <a:chExt cx="631929" cy="638572"/>
              </a:xfrm>
            </p:grpSpPr>
            <p:sp>
              <p:nvSpPr>
                <p:cNvPr id="172" name="任意多边形: 形状 171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9478506" y="2299636"/>
                  <a:ext cx="605309" cy="611995"/>
                </a:xfrm>
                <a:custGeom>
                  <a:avLst/>
                  <a:gdLst>
                    <a:gd name="connsiteX0" fmla="*/ 202083 w 605309"/>
                    <a:gd name="connsiteY0" fmla="*/ 1038 h 611995"/>
                    <a:gd name="connsiteX1" fmla="*/ 604014 w 605309"/>
                    <a:gd name="connsiteY1" fmla="*/ 0 h 611995"/>
                    <a:gd name="connsiteX2" fmla="*/ 563151 w 605309"/>
                    <a:gd name="connsiteY2" fmla="*/ 390279 h 611995"/>
                    <a:gd name="connsiteX3" fmla="*/ 376871 w 605309"/>
                    <a:gd name="connsiteY3" fmla="*/ 611996 h 611995"/>
                    <a:gd name="connsiteX4" fmla="*/ 0 w 605309"/>
                    <a:gd name="connsiteY4" fmla="*/ 442396 h 611995"/>
                    <a:gd name="connsiteX5" fmla="*/ 183567 w 605309"/>
                    <a:gd name="connsiteY5" fmla="*/ 268806 h 611995"/>
                    <a:gd name="connsiteX6" fmla="*/ 202083 w 605309"/>
                    <a:gd name="connsiteY6" fmla="*/ 1038 h 611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309" h="611995">
                      <a:moveTo>
                        <a:pt x="202083" y="1038"/>
                      </a:moveTo>
                      <a:lnTo>
                        <a:pt x="604014" y="0"/>
                      </a:lnTo>
                      <a:cubicBezTo>
                        <a:pt x="604014" y="0"/>
                        <a:pt x="616625" y="251646"/>
                        <a:pt x="563151" y="390279"/>
                      </a:cubicBezTo>
                      <a:cubicBezTo>
                        <a:pt x="497785" y="559799"/>
                        <a:pt x="376871" y="611996"/>
                        <a:pt x="376871" y="611996"/>
                      </a:cubicBezTo>
                      <a:lnTo>
                        <a:pt x="0" y="442396"/>
                      </a:lnTo>
                      <a:cubicBezTo>
                        <a:pt x="0" y="442396"/>
                        <a:pt x="164731" y="367772"/>
                        <a:pt x="183567" y="268806"/>
                      </a:cubicBezTo>
                      <a:cubicBezTo>
                        <a:pt x="204318" y="160102"/>
                        <a:pt x="202083" y="1038"/>
                        <a:pt x="202083" y="10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  <p:sp>
              <p:nvSpPr>
                <p:cNvPr id="173" name="任意多边形: 形状 172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9465256" y="2286308"/>
                  <a:ext cx="631929" cy="638572"/>
                </a:xfrm>
                <a:custGeom>
                  <a:avLst/>
                  <a:gdLst>
                    <a:gd name="connsiteX0" fmla="*/ 390199 w 631929"/>
                    <a:gd name="connsiteY0" fmla="*/ 638573 h 638572"/>
                    <a:gd name="connsiteX1" fmla="*/ 384772 w 631929"/>
                    <a:gd name="connsiteY1" fmla="*/ 637376 h 638572"/>
                    <a:gd name="connsiteX2" fmla="*/ 7822 w 631929"/>
                    <a:gd name="connsiteY2" fmla="*/ 467776 h 638572"/>
                    <a:gd name="connsiteX3" fmla="*/ 0 w 631929"/>
                    <a:gd name="connsiteY3" fmla="*/ 455724 h 638572"/>
                    <a:gd name="connsiteX4" fmla="*/ 7742 w 631929"/>
                    <a:gd name="connsiteY4" fmla="*/ 443593 h 638572"/>
                    <a:gd name="connsiteX5" fmla="*/ 183806 w 631929"/>
                    <a:gd name="connsiteY5" fmla="*/ 279580 h 638572"/>
                    <a:gd name="connsiteX6" fmla="*/ 202083 w 631929"/>
                    <a:gd name="connsiteY6" fmla="*/ 14526 h 638572"/>
                    <a:gd name="connsiteX7" fmla="*/ 205914 w 631929"/>
                    <a:gd name="connsiteY7" fmla="*/ 5028 h 638572"/>
                    <a:gd name="connsiteX8" fmla="*/ 215332 w 631929"/>
                    <a:gd name="connsiteY8" fmla="*/ 1038 h 638572"/>
                    <a:gd name="connsiteX9" fmla="*/ 617263 w 631929"/>
                    <a:gd name="connsiteY9" fmla="*/ 0 h 638572"/>
                    <a:gd name="connsiteX10" fmla="*/ 617263 w 631929"/>
                    <a:gd name="connsiteY10" fmla="*/ 0 h 638572"/>
                    <a:gd name="connsiteX11" fmla="*/ 630512 w 631929"/>
                    <a:gd name="connsiteY11" fmla="*/ 12610 h 638572"/>
                    <a:gd name="connsiteX12" fmla="*/ 588770 w 631929"/>
                    <a:gd name="connsiteY12" fmla="*/ 408316 h 638572"/>
                    <a:gd name="connsiteX13" fmla="*/ 395387 w 631929"/>
                    <a:gd name="connsiteY13" fmla="*/ 637376 h 638572"/>
                    <a:gd name="connsiteX14" fmla="*/ 390199 w 631929"/>
                    <a:gd name="connsiteY14" fmla="*/ 638573 h 638572"/>
                    <a:gd name="connsiteX15" fmla="*/ 44056 w 631929"/>
                    <a:gd name="connsiteY15" fmla="*/ 455086 h 638572"/>
                    <a:gd name="connsiteX16" fmla="*/ 389880 w 631929"/>
                    <a:gd name="connsiteY16" fmla="*/ 610719 h 638572"/>
                    <a:gd name="connsiteX17" fmla="*/ 564029 w 631929"/>
                    <a:gd name="connsiteY17" fmla="*/ 398899 h 638572"/>
                    <a:gd name="connsiteX18" fmla="*/ 604493 w 631929"/>
                    <a:gd name="connsiteY18" fmla="*/ 26657 h 638572"/>
                    <a:gd name="connsiteX19" fmla="*/ 228660 w 631929"/>
                    <a:gd name="connsiteY19" fmla="*/ 27615 h 638572"/>
                    <a:gd name="connsiteX20" fmla="*/ 209825 w 631929"/>
                    <a:gd name="connsiteY20" fmla="*/ 284608 h 638572"/>
                    <a:gd name="connsiteX21" fmla="*/ 44056 w 631929"/>
                    <a:gd name="connsiteY21" fmla="*/ 455086 h 63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31929" h="638572">
                      <a:moveTo>
                        <a:pt x="390199" y="638573"/>
                      </a:moveTo>
                      <a:cubicBezTo>
                        <a:pt x="388363" y="638573"/>
                        <a:pt x="386448" y="638174"/>
                        <a:pt x="384772" y="637376"/>
                      </a:cubicBezTo>
                      <a:lnTo>
                        <a:pt x="7822" y="467776"/>
                      </a:lnTo>
                      <a:cubicBezTo>
                        <a:pt x="3113" y="465621"/>
                        <a:pt x="0" y="460912"/>
                        <a:pt x="0" y="455724"/>
                      </a:cubicBezTo>
                      <a:cubicBezTo>
                        <a:pt x="0" y="450537"/>
                        <a:pt x="3033" y="445748"/>
                        <a:pt x="7742" y="443593"/>
                      </a:cubicBezTo>
                      <a:cubicBezTo>
                        <a:pt x="9338" y="442875"/>
                        <a:pt x="166407" y="370565"/>
                        <a:pt x="183806" y="279580"/>
                      </a:cubicBezTo>
                      <a:cubicBezTo>
                        <a:pt x="204078" y="173431"/>
                        <a:pt x="202083" y="16122"/>
                        <a:pt x="202083" y="14526"/>
                      </a:cubicBezTo>
                      <a:cubicBezTo>
                        <a:pt x="202003" y="11014"/>
                        <a:pt x="203440" y="7582"/>
                        <a:pt x="205914" y="5028"/>
                      </a:cubicBezTo>
                      <a:cubicBezTo>
                        <a:pt x="208388" y="2474"/>
                        <a:pt x="211820" y="1038"/>
                        <a:pt x="215332" y="1038"/>
                      </a:cubicBezTo>
                      <a:lnTo>
                        <a:pt x="617263" y="0"/>
                      </a:lnTo>
                      <a:cubicBezTo>
                        <a:pt x="617263" y="0"/>
                        <a:pt x="617263" y="0"/>
                        <a:pt x="617263" y="0"/>
                      </a:cubicBezTo>
                      <a:cubicBezTo>
                        <a:pt x="624287" y="0"/>
                        <a:pt x="630113" y="5507"/>
                        <a:pt x="630512" y="12610"/>
                      </a:cubicBezTo>
                      <a:cubicBezTo>
                        <a:pt x="631071" y="22986"/>
                        <a:pt x="642643" y="268646"/>
                        <a:pt x="588770" y="408316"/>
                      </a:cubicBezTo>
                      <a:cubicBezTo>
                        <a:pt x="522128" y="581029"/>
                        <a:pt x="400495" y="635141"/>
                        <a:pt x="395387" y="637376"/>
                      </a:cubicBezTo>
                      <a:cubicBezTo>
                        <a:pt x="393791" y="638174"/>
                        <a:pt x="391955" y="638573"/>
                        <a:pt x="390199" y="638573"/>
                      </a:cubicBezTo>
                      <a:close/>
                      <a:moveTo>
                        <a:pt x="44056" y="455086"/>
                      </a:moveTo>
                      <a:lnTo>
                        <a:pt x="389880" y="610719"/>
                      </a:lnTo>
                      <a:cubicBezTo>
                        <a:pt x="412866" y="598667"/>
                        <a:pt x="509118" y="541282"/>
                        <a:pt x="564029" y="398899"/>
                      </a:cubicBezTo>
                      <a:cubicBezTo>
                        <a:pt x="609202" y="281895"/>
                        <a:pt x="606169" y="79093"/>
                        <a:pt x="604493" y="26657"/>
                      </a:cubicBezTo>
                      <a:lnTo>
                        <a:pt x="228660" y="27615"/>
                      </a:lnTo>
                      <a:cubicBezTo>
                        <a:pt x="228740" y="68478"/>
                        <a:pt x="227304" y="192985"/>
                        <a:pt x="209825" y="284608"/>
                      </a:cubicBezTo>
                      <a:cubicBezTo>
                        <a:pt x="194421" y="365457"/>
                        <a:pt x="92581" y="428988"/>
                        <a:pt x="44056" y="4550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</p:grpSp>
          <p:sp>
            <p:nvSpPr>
              <p:cNvPr id="168" name="任意多边形: 形状 167"/>
              <p:cNvSpPr/>
              <p:nvPr>
                <p:custDataLst>
                  <p:tags r:id="rId5"/>
                </p:custDataLst>
              </p:nvPr>
            </p:nvSpPr>
            <p:spPr>
              <a:xfrm>
                <a:off x="9723032" y="2405369"/>
                <a:ext cx="300546" cy="32739"/>
              </a:xfrm>
              <a:custGeom>
                <a:avLst/>
                <a:gdLst>
                  <a:gd name="connsiteX0" fmla="*/ 168260 w 300546"/>
                  <a:gd name="connsiteY0" fmla="*/ 32740 h 32739"/>
                  <a:gd name="connsiteX1" fmla="*/ 11670 w 300546"/>
                  <a:gd name="connsiteY1" fmla="*/ 26435 h 32739"/>
                  <a:gd name="connsiteX2" fmla="*/ 97 w 300546"/>
                  <a:gd name="connsiteY2" fmla="*/ 11670 h 32739"/>
                  <a:gd name="connsiteX3" fmla="*/ 14862 w 300546"/>
                  <a:gd name="connsiteY3" fmla="*/ 97 h 32739"/>
                  <a:gd name="connsiteX4" fmla="*/ 286381 w 300546"/>
                  <a:gd name="connsiteY4" fmla="*/ 2491 h 32739"/>
                  <a:gd name="connsiteX5" fmla="*/ 300508 w 300546"/>
                  <a:gd name="connsiteY5" fmla="*/ 14782 h 32739"/>
                  <a:gd name="connsiteX6" fmla="*/ 288217 w 300546"/>
                  <a:gd name="connsiteY6" fmla="*/ 28909 h 32739"/>
                  <a:gd name="connsiteX7" fmla="*/ 168260 w 300546"/>
                  <a:gd name="connsiteY7" fmla="*/ 32740 h 3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546" h="32739">
                    <a:moveTo>
                      <a:pt x="168260" y="32740"/>
                    </a:moveTo>
                    <a:cubicBezTo>
                      <a:pt x="99383" y="32740"/>
                      <a:pt x="37369" y="29547"/>
                      <a:pt x="11670" y="26435"/>
                    </a:cubicBezTo>
                    <a:cubicBezTo>
                      <a:pt x="4407" y="25557"/>
                      <a:pt x="-781" y="18932"/>
                      <a:pt x="97" y="11670"/>
                    </a:cubicBezTo>
                    <a:cubicBezTo>
                      <a:pt x="975" y="4407"/>
                      <a:pt x="7599" y="-781"/>
                      <a:pt x="14862" y="97"/>
                    </a:cubicBezTo>
                    <a:cubicBezTo>
                      <a:pt x="54449" y="4886"/>
                      <a:pt x="182546" y="9834"/>
                      <a:pt x="286381" y="2491"/>
                    </a:cubicBezTo>
                    <a:cubicBezTo>
                      <a:pt x="293724" y="2012"/>
                      <a:pt x="300029" y="7440"/>
                      <a:pt x="300508" y="14782"/>
                    </a:cubicBezTo>
                    <a:cubicBezTo>
                      <a:pt x="301067" y="22045"/>
                      <a:pt x="295560" y="28430"/>
                      <a:pt x="288217" y="28909"/>
                    </a:cubicBezTo>
                    <a:cubicBezTo>
                      <a:pt x="249748" y="31702"/>
                      <a:pt x="207926" y="32740"/>
                      <a:pt x="168260" y="327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6"/>
                </p:custDataLst>
              </p:nvPr>
            </p:nvSpPr>
            <p:spPr>
              <a:xfrm>
                <a:off x="9709002" y="2495573"/>
                <a:ext cx="306143" cy="37192"/>
              </a:xfrm>
              <a:custGeom>
                <a:avLst/>
                <a:gdLst>
                  <a:gd name="connsiteX0" fmla="*/ 205595 w 306143"/>
                  <a:gd name="connsiteY0" fmla="*/ 37192 h 37192"/>
                  <a:gd name="connsiteX1" fmla="*/ 11812 w 306143"/>
                  <a:gd name="connsiteY1" fmla="*/ 26418 h 37192"/>
                  <a:gd name="connsiteX2" fmla="*/ 80 w 306143"/>
                  <a:gd name="connsiteY2" fmla="*/ 11812 h 37192"/>
                  <a:gd name="connsiteX3" fmla="*/ 14686 w 306143"/>
                  <a:gd name="connsiteY3" fmla="*/ 80 h 37192"/>
                  <a:gd name="connsiteX4" fmla="*/ 291552 w 306143"/>
                  <a:gd name="connsiteY4" fmla="*/ 7024 h 37192"/>
                  <a:gd name="connsiteX5" fmla="*/ 306078 w 306143"/>
                  <a:gd name="connsiteY5" fmla="*/ 18916 h 37192"/>
                  <a:gd name="connsiteX6" fmla="*/ 294186 w 306143"/>
                  <a:gd name="connsiteY6" fmla="*/ 33441 h 37192"/>
                  <a:gd name="connsiteX7" fmla="*/ 205595 w 306143"/>
                  <a:gd name="connsiteY7" fmla="*/ 37192 h 37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143" h="37192">
                    <a:moveTo>
                      <a:pt x="205595" y="37192"/>
                    </a:moveTo>
                    <a:cubicBezTo>
                      <a:pt x="110938" y="37192"/>
                      <a:pt x="17000" y="26976"/>
                      <a:pt x="11812" y="26418"/>
                    </a:cubicBezTo>
                    <a:cubicBezTo>
                      <a:pt x="4549" y="25620"/>
                      <a:pt x="-718" y="19075"/>
                      <a:pt x="80" y="11812"/>
                    </a:cubicBezTo>
                    <a:cubicBezTo>
                      <a:pt x="878" y="4549"/>
                      <a:pt x="7423" y="-718"/>
                      <a:pt x="14686" y="80"/>
                    </a:cubicBezTo>
                    <a:cubicBezTo>
                      <a:pt x="16362" y="240"/>
                      <a:pt x="180694" y="18197"/>
                      <a:pt x="291552" y="7024"/>
                    </a:cubicBezTo>
                    <a:cubicBezTo>
                      <a:pt x="298895" y="6305"/>
                      <a:pt x="305359" y="11573"/>
                      <a:pt x="306078" y="18916"/>
                    </a:cubicBezTo>
                    <a:cubicBezTo>
                      <a:pt x="306796" y="26178"/>
                      <a:pt x="301528" y="32723"/>
                      <a:pt x="294186" y="33441"/>
                    </a:cubicBezTo>
                    <a:cubicBezTo>
                      <a:pt x="266571" y="36155"/>
                      <a:pt x="236083" y="37192"/>
                      <a:pt x="205595" y="37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7"/>
                </p:custDataLst>
              </p:nvPr>
            </p:nvSpPr>
            <p:spPr>
              <a:xfrm>
                <a:off x="9689889" y="2590568"/>
                <a:ext cx="311705" cy="55370"/>
              </a:xfrm>
              <a:custGeom>
                <a:avLst/>
                <a:gdLst>
                  <a:gd name="connsiteX0" fmla="*/ 298533 w 311705"/>
                  <a:gd name="connsiteY0" fmla="*/ 55370 h 55370"/>
                  <a:gd name="connsiteX1" fmla="*/ 298214 w 311705"/>
                  <a:gd name="connsiteY1" fmla="*/ 55370 h 55370"/>
                  <a:gd name="connsiteX2" fmla="*/ 10174 w 311705"/>
                  <a:gd name="connsiteY2" fmla="*/ 26159 h 55370"/>
                  <a:gd name="connsiteX3" fmla="*/ 357 w 311705"/>
                  <a:gd name="connsiteY3" fmla="*/ 10197 h 55370"/>
                  <a:gd name="connsiteX4" fmla="*/ 15681 w 311705"/>
                  <a:gd name="connsiteY4" fmla="*/ 221 h 55370"/>
                  <a:gd name="connsiteX5" fmla="*/ 298772 w 311705"/>
                  <a:gd name="connsiteY5" fmla="*/ 28873 h 55370"/>
                  <a:gd name="connsiteX6" fmla="*/ 311702 w 311705"/>
                  <a:gd name="connsiteY6" fmla="*/ 42441 h 55370"/>
                  <a:gd name="connsiteX7" fmla="*/ 298533 w 311705"/>
                  <a:gd name="connsiteY7" fmla="*/ 55370 h 5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705" h="55370">
                    <a:moveTo>
                      <a:pt x="298533" y="55370"/>
                    </a:moveTo>
                    <a:cubicBezTo>
                      <a:pt x="298453" y="55370"/>
                      <a:pt x="298294" y="55370"/>
                      <a:pt x="298214" y="55370"/>
                    </a:cubicBezTo>
                    <a:cubicBezTo>
                      <a:pt x="255355" y="54333"/>
                      <a:pt x="16878" y="27756"/>
                      <a:pt x="10174" y="26159"/>
                    </a:cubicBezTo>
                    <a:cubicBezTo>
                      <a:pt x="3070" y="24483"/>
                      <a:pt x="-1319" y="17300"/>
                      <a:pt x="357" y="10197"/>
                    </a:cubicBezTo>
                    <a:cubicBezTo>
                      <a:pt x="2033" y="3333"/>
                      <a:pt x="8817" y="-1056"/>
                      <a:pt x="15681" y="221"/>
                    </a:cubicBezTo>
                    <a:cubicBezTo>
                      <a:pt x="27652" y="2056"/>
                      <a:pt x="257590" y="27915"/>
                      <a:pt x="298772" y="28873"/>
                    </a:cubicBezTo>
                    <a:cubicBezTo>
                      <a:pt x="306115" y="29033"/>
                      <a:pt x="311861" y="35098"/>
                      <a:pt x="311702" y="42441"/>
                    </a:cubicBezTo>
                    <a:cubicBezTo>
                      <a:pt x="311622" y="49624"/>
                      <a:pt x="305716" y="55370"/>
                      <a:pt x="298533" y="553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8"/>
                </p:custDataLst>
              </p:nvPr>
            </p:nvSpPr>
            <p:spPr>
              <a:xfrm>
                <a:off x="9642641" y="2687802"/>
                <a:ext cx="303107" cy="70989"/>
              </a:xfrm>
              <a:custGeom>
                <a:avLst/>
                <a:gdLst>
                  <a:gd name="connsiteX0" fmla="*/ 289913 w 303107"/>
                  <a:gd name="connsiteY0" fmla="*/ 70990 h 70989"/>
                  <a:gd name="connsiteX1" fmla="*/ 287199 w 303107"/>
                  <a:gd name="connsiteY1" fmla="*/ 70670 h 70989"/>
                  <a:gd name="connsiteX2" fmla="*/ 11450 w 303107"/>
                  <a:gd name="connsiteY2" fmla="*/ 26375 h 70989"/>
                  <a:gd name="connsiteX3" fmla="*/ 117 w 303107"/>
                  <a:gd name="connsiteY3" fmla="*/ 11450 h 70989"/>
                  <a:gd name="connsiteX4" fmla="*/ 15042 w 303107"/>
                  <a:gd name="connsiteY4" fmla="*/ 117 h 70989"/>
                  <a:gd name="connsiteX5" fmla="*/ 292547 w 303107"/>
                  <a:gd name="connsiteY5" fmla="*/ 44732 h 70989"/>
                  <a:gd name="connsiteX6" fmla="*/ 302842 w 303107"/>
                  <a:gd name="connsiteY6" fmla="*/ 60455 h 70989"/>
                  <a:gd name="connsiteX7" fmla="*/ 289913 w 303107"/>
                  <a:gd name="connsiteY7" fmla="*/ 70990 h 7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107" h="70989">
                    <a:moveTo>
                      <a:pt x="289913" y="70990"/>
                    </a:moveTo>
                    <a:cubicBezTo>
                      <a:pt x="289035" y="70990"/>
                      <a:pt x="288077" y="70910"/>
                      <a:pt x="287199" y="70670"/>
                    </a:cubicBezTo>
                    <a:cubicBezTo>
                      <a:pt x="203637" y="53271"/>
                      <a:pt x="13366" y="26614"/>
                      <a:pt x="11450" y="26375"/>
                    </a:cubicBezTo>
                    <a:cubicBezTo>
                      <a:pt x="4187" y="25337"/>
                      <a:pt x="-841" y="18633"/>
                      <a:pt x="117" y="11450"/>
                    </a:cubicBezTo>
                    <a:cubicBezTo>
                      <a:pt x="1154" y="4187"/>
                      <a:pt x="7779" y="-841"/>
                      <a:pt x="15042" y="117"/>
                    </a:cubicBezTo>
                    <a:cubicBezTo>
                      <a:pt x="16957" y="356"/>
                      <a:pt x="208186" y="27093"/>
                      <a:pt x="292547" y="44732"/>
                    </a:cubicBezTo>
                    <a:cubicBezTo>
                      <a:pt x="299730" y="46248"/>
                      <a:pt x="304279" y="53271"/>
                      <a:pt x="302842" y="60455"/>
                    </a:cubicBezTo>
                    <a:cubicBezTo>
                      <a:pt x="301565" y="66680"/>
                      <a:pt x="296058" y="70990"/>
                      <a:pt x="289913" y="709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11" name="任意多边形: 形状 16"/>
            <p:cNvSpPr/>
            <p:nvPr>
              <p:custDataLst>
                <p:tags r:id="rId9"/>
              </p:custDataLst>
            </p:nvPr>
          </p:nvSpPr>
          <p:spPr>
            <a:xfrm rot="20767714">
              <a:off x="7057248" y="6068878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两不要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11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12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DDBDB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5745480" y="4822190"/>
            <a:ext cx="4686300" cy="1652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“二不要”：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使用大功率电器，不私拉乱接电气线路，做到人走电关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427" name="图片 18450" descr="3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992495" y="1494790"/>
            <a:ext cx="4439285" cy="3168015"/>
          </a:xfrm>
          <a:prstGeom prst="rect">
            <a:avLst/>
          </a:prstGeom>
          <a:solidFill>
            <a:srgbClr val="E10010"/>
          </a:solidFill>
          <a:ln w="38100" cmpd="sng">
            <a:solidFill>
              <a:srgbClr val="E10010"/>
            </a:solidFill>
            <a:prstDash val="solid"/>
          </a:ln>
        </p:spPr>
      </p:pic>
      <p:pic>
        <p:nvPicPr>
          <p:cNvPr id="23568" name="图片 23567" descr="25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66140" y="1507490"/>
            <a:ext cx="4063365" cy="3120390"/>
          </a:xfrm>
          <a:prstGeom prst="rect">
            <a:avLst/>
          </a:prstGeom>
          <a:noFill/>
          <a:ln w="38100" cap="flat" cmpd="sng">
            <a:solidFill>
              <a:srgbClr val="C94B4B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3" grpId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397497" y="1424841"/>
            <a:ext cx="9261476" cy="4933950"/>
            <a:chOff x="1679557" y="1445199"/>
            <a:chExt cx="8418004" cy="4484598"/>
          </a:xfrm>
        </p:grpSpPr>
        <p:sp>
          <p:nvSpPr>
            <p:cNvPr id="14" name="TextBox 43"/>
            <p:cNvSpPr txBox="1"/>
            <p:nvPr>
              <p:custDataLst>
                <p:tags r:id="rId2"/>
              </p:custDataLst>
            </p:nvPr>
          </p:nvSpPr>
          <p:spPr>
            <a:xfrm>
              <a:off x="2630154" y="2665333"/>
              <a:ext cx="2094545" cy="30347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603" tIns="45803" rIns="91603" bIns="45803" rtlCol="0">
              <a:spAutoFit/>
            </a:bodyPr>
            <a:lstStyle/>
            <a:p>
              <a:pPr indent="0">
                <a:lnSpc>
                  <a:spcPct val="180000"/>
                </a:lnSpc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zh-CN" altLang="en-US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A.</a:t>
              </a:r>
              <a:r>
                <a:rPr lang="en-US" altLang="zh-CN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电炉</a:t>
              </a:r>
              <a:endPara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0">
                <a:lnSpc>
                  <a:spcPct val="180000"/>
                </a:lnSpc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B. 电熨斗</a:t>
              </a:r>
              <a:endPara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0">
                <a:lnSpc>
                  <a:spcPct val="180000"/>
                </a:lnSpc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C. 电饭煲</a:t>
              </a:r>
              <a:endPara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0">
                <a:lnSpc>
                  <a:spcPct val="180000"/>
                </a:lnSpc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D. 电取暖器</a:t>
              </a:r>
              <a:endPara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85750" indent="-285750">
                <a:lnSpc>
                  <a:spcPct val="160000"/>
                </a:lnSpc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endParaRPr kumimoji="0" lang="en-US" altLang="zh-CN" sz="2400" b="1" i="0" u="none" strike="noStrike" kern="13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对角圆角矩形 4"/>
            <p:cNvSpPr/>
            <p:nvPr>
              <p:custDataLst>
                <p:tags r:id="rId3"/>
              </p:custDataLst>
            </p:nvPr>
          </p:nvSpPr>
          <p:spPr>
            <a:xfrm>
              <a:off x="1679557" y="1445199"/>
              <a:ext cx="8418004" cy="1016393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91603" tIns="45803" rIns="91603" bIns="45803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A6378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16" name="对角圆角矩形 5"/>
            <p:cNvSpPr/>
            <p:nvPr>
              <p:custDataLst>
                <p:tags r:id="rId4"/>
              </p:custDataLst>
            </p:nvPr>
          </p:nvSpPr>
          <p:spPr>
            <a:xfrm flipV="1">
              <a:off x="1679557" y="2461015"/>
              <a:ext cx="8418004" cy="3468782"/>
            </a:xfrm>
            <a:prstGeom prst="round2DiagRect">
              <a:avLst>
                <a:gd name="adj1" fmla="val 21577"/>
                <a:gd name="adj2" fmla="val 0"/>
              </a:avLst>
            </a:prstGeom>
            <a:noFill/>
            <a:ln w="28575" cap="flat" cmpd="sng" algn="ctr">
              <a:solidFill>
                <a:srgbClr val="C00000"/>
              </a:solidFill>
              <a:prstDash val="dashDot"/>
              <a:miter lim="800000"/>
            </a:ln>
            <a:effectLst/>
          </p:spPr>
          <p:txBody>
            <a:bodyPr lIns="91603" tIns="45803" rIns="91603" bIns="45803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A6378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17" name="TextBox 46"/>
            <p:cNvSpPr txBox="1"/>
            <p:nvPr>
              <p:custDataLst>
                <p:tags r:id="rId5"/>
              </p:custDataLst>
            </p:nvPr>
          </p:nvSpPr>
          <p:spPr>
            <a:xfrm>
              <a:off x="2510684" y="1581407"/>
              <a:ext cx="5445008" cy="670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603" tIns="45803" rIns="91603" bIns="45803" rtlCol="0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8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华隶简体" panose="03000509000000000000" charset="-122"/>
                  <a:sym typeface="+mn-lt"/>
                </a:rPr>
                <a:t>问题：学生宿舍大功率电器有哪些？ </a:t>
              </a:r>
              <a:endParaRPr lang="zh-CN" altLang="en-US" sz="28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华隶简体" panose="03000509000000000000" charset="-122"/>
                <a:sym typeface="+mn-lt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6"/>
              </p:custDataLst>
            </p:nvPr>
          </p:nvSpPr>
          <p:spPr>
            <a:xfrm>
              <a:off x="2159765" y="1798425"/>
              <a:ext cx="383817" cy="37342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</p:grpSp>
      <p:sp>
        <p:nvSpPr>
          <p:cNvPr id="2" name="TextBox 43"/>
          <p:cNvSpPr txBox="1"/>
          <p:nvPr/>
        </p:nvSpPr>
        <p:spPr>
          <a:xfrm>
            <a:off x="5739765" y="2751455"/>
            <a:ext cx="3975100" cy="3338830"/>
          </a:xfrm>
          <a:prstGeom prst="rect">
            <a:avLst/>
          </a:prstGeom>
          <a:noFill/>
          <a:ln>
            <a:noFill/>
          </a:ln>
        </p:spPr>
        <p:txBody>
          <a:bodyPr wrap="square" lIns="91603" tIns="45803" rIns="91603" bIns="45803" rtlCol="0">
            <a:spAutoFit/>
          </a:bodyPr>
          <a:lstStyle/>
          <a:p>
            <a:pPr indent="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E. 电热毯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F. 电磁炉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G. 卷发器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H.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1000W以上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电吹风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6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en-US" altLang="zh-CN" sz="2400" b="1" i="0" u="none" strike="noStrike" kern="13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TextBox 46"/>
          <p:cNvSpPr txBox="1"/>
          <p:nvPr/>
        </p:nvSpPr>
        <p:spPr>
          <a:xfrm>
            <a:off x="8481695" y="1343660"/>
            <a:ext cx="2119630" cy="1272540"/>
          </a:xfrm>
          <a:prstGeom prst="rect">
            <a:avLst/>
          </a:prstGeom>
          <a:noFill/>
          <a:ln>
            <a:noFill/>
          </a:ln>
        </p:spPr>
        <p:txBody>
          <a:bodyPr wrap="square" lIns="91603" tIns="45803" rIns="91603" bIns="45803" rtlCol="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en-US" altLang="zh-CN" sz="32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华隶简体" panose="03000509000000000000" charset="-122"/>
                <a:sym typeface="+mn-lt"/>
              </a:rPr>
              <a:t>ABCD</a:t>
            </a:r>
            <a:endParaRPr lang="en-US" altLang="zh-CN" sz="32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华隶简体" panose="03000509000000000000" charset="-122"/>
              <a:sym typeface="+mn-lt"/>
            </a:endParaRPr>
          </a:p>
          <a:p>
            <a:pPr lvl="0" algn="l">
              <a:lnSpc>
                <a:spcPct val="120000"/>
              </a:lnSpc>
              <a:defRPr/>
            </a:pPr>
            <a:r>
              <a:rPr lang="en-US" altLang="zh-CN" sz="32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华隶简体" panose="03000509000000000000" charset="-122"/>
                <a:sym typeface="+mn-lt"/>
              </a:rPr>
              <a:t>EFGH</a:t>
            </a:r>
            <a:r>
              <a:rPr lang="zh-CN" altLang="en-US" sz="3200" spc="600" dirty="0">
                <a:latin typeface="方正华隶简体" panose="03000509000000000000" charset="-122"/>
                <a:ea typeface="方正华隶简体" panose="03000509000000000000" charset="-122"/>
                <a:cs typeface="方正华隶简体" panose="03000509000000000000" charset="-122"/>
                <a:sym typeface="+mn-lt"/>
              </a:rPr>
              <a:t> </a:t>
            </a:r>
            <a:endParaRPr lang="zh-CN" altLang="en-US" sz="3200" b="1" kern="0" spc="600" dirty="0">
              <a:solidFill>
                <a:prstClr val="white"/>
              </a:solidFill>
              <a:latin typeface="方正华隶简体" panose="03000509000000000000" charset="-122"/>
              <a:ea typeface="方正华隶简体" panose="03000509000000000000" charset="-122"/>
              <a:cs typeface="方正华隶简体" panose="03000509000000000000" charset="-122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7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8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-190856" y="5718432"/>
            <a:ext cx="1652512" cy="1376984"/>
            <a:chOff x="10744479" y="-261363"/>
            <a:chExt cx="1652512" cy="1376984"/>
          </a:xfrm>
        </p:grpSpPr>
        <p:sp>
          <p:nvSpPr>
            <p:cNvPr id="18" name="任意多边形: 形状 53"/>
            <p:cNvSpPr/>
            <p:nvPr>
              <p:custDataLst>
                <p:tags r:id="rId9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52"/>
            <p:cNvSpPr/>
            <p:nvPr>
              <p:custDataLst>
                <p:tags r:id="rId10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两不要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1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4" grpId="1"/>
      <p:bldP spid="4" grpId="2"/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397497" y="1424841"/>
            <a:ext cx="9261476" cy="4933950"/>
            <a:chOff x="1679557" y="1445199"/>
            <a:chExt cx="8418004" cy="4484598"/>
          </a:xfrm>
        </p:grpSpPr>
        <p:sp>
          <p:nvSpPr>
            <p:cNvPr id="14" name="TextBox 43"/>
            <p:cNvSpPr txBox="1"/>
            <p:nvPr>
              <p:custDataLst>
                <p:tags r:id="rId2"/>
              </p:custDataLst>
            </p:nvPr>
          </p:nvSpPr>
          <p:spPr>
            <a:xfrm>
              <a:off x="2543578" y="2745556"/>
              <a:ext cx="7454132" cy="2497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603" tIns="45803" rIns="91603" bIns="45803" rtlCol="0">
              <a:spAutoFit/>
            </a:bodyPr>
            <a:lstStyle/>
            <a:p>
              <a:pPr indent="0" algn="l" defTabSz="608965" fontAlgn="auto">
                <a:lnSpc>
                  <a:spcPct val="180000"/>
                </a:lnSpc>
                <a:buClrTx/>
                <a:buSzTx/>
                <a:buFontTx/>
              </a:pPr>
              <a:r>
                <a:rPr lang="zh-CN" altLang="en-US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A.</a:t>
              </a:r>
              <a:r>
                <a:rPr lang="en-US" altLang="zh-CN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增加宿舍楼</a:t>
              </a:r>
              <a:r>
                <a: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用电负荷</a:t>
              </a:r>
              <a:endParaRPr lang="zh-CN" altLang="en-US" sz="2400" b="1" kern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  <a:p>
              <a:pPr indent="0" defTabSz="608965" fontAlgn="auto">
                <a:lnSpc>
                  <a:spcPct val="180000"/>
                </a:lnSpc>
              </a:pPr>
              <a:r>
                <a:rPr lang="zh-CN" altLang="en-US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B.</a:t>
              </a:r>
              <a:r>
                <a:rPr lang="en-US" altLang="zh-CN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r>
                <a: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短路</a:t>
              </a:r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易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造成电线本身的燃烧，导致</a:t>
              </a:r>
              <a:r>
                <a: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周围可燃物燃烧</a:t>
              </a:r>
              <a:endParaRPr lang="zh-CN" altLang="en-US" sz="2400" b="1" kern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  <a:p>
              <a:pPr indent="0" defTabSz="608965" fontAlgn="auto">
                <a:lnSpc>
                  <a:spcPct val="180000"/>
                </a:lnSpc>
              </a:pPr>
              <a:r>
                <a:rPr lang="zh-CN" altLang="en-US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C.</a:t>
              </a:r>
              <a:r>
                <a:rPr lang="en-US" altLang="zh-CN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r>
                <a:rPr 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不够美观</a:t>
              </a:r>
              <a:r>
                <a:rPr 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，影响校园环境</a:t>
              </a:r>
              <a:endPara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0" defTabSz="608965" fontAlgn="auto">
                <a:lnSpc>
                  <a:spcPct val="180000"/>
                </a:lnSpc>
              </a:pPr>
              <a:r>
                <a:rPr lang="zh-CN" altLang="en-US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D.</a:t>
              </a:r>
              <a:r>
                <a:rPr lang="en-US" altLang="zh-CN" sz="2400" b="1" kern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同学们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打闹时有可能</a:t>
              </a:r>
              <a:r>
                <a: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触碰或是拉扯到电线，引发触电</a:t>
              </a:r>
              <a:endParaRPr kumimoji="0" lang="zh-CN" altLang="en-US" sz="2400" b="1" i="0" u="none" strike="noStrike" kern="13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5" name="对角圆角矩形 4"/>
            <p:cNvSpPr/>
            <p:nvPr>
              <p:custDataLst>
                <p:tags r:id="rId3"/>
              </p:custDataLst>
            </p:nvPr>
          </p:nvSpPr>
          <p:spPr>
            <a:xfrm>
              <a:off x="1679557" y="1445199"/>
              <a:ext cx="8418004" cy="1016393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91603" tIns="45803" rIns="91603" bIns="45803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A6378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16" name="对角圆角矩形 5"/>
            <p:cNvSpPr/>
            <p:nvPr>
              <p:custDataLst>
                <p:tags r:id="rId4"/>
              </p:custDataLst>
            </p:nvPr>
          </p:nvSpPr>
          <p:spPr>
            <a:xfrm flipV="1">
              <a:off x="1679557" y="2461015"/>
              <a:ext cx="8418004" cy="3468782"/>
            </a:xfrm>
            <a:prstGeom prst="round2DiagRect">
              <a:avLst>
                <a:gd name="adj1" fmla="val 21577"/>
                <a:gd name="adj2" fmla="val 0"/>
              </a:avLst>
            </a:prstGeom>
            <a:noFill/>
            <a:ln w="28575" cap="flat" cmpd="sng" algn="ctr">
              <a:solidFill>
                <a:srgbClr val="C00000"/>
              </a:solidFill>
              <a:prstDash val="dashDot"/>
              <a:miter lim="800000"/>
            </a:ln>
            <a:effectLst/>
          </p:spPr>
          <p:txBody>
            <a:bodyPr lIns="91603" tIns="45803" rIns="91603" bIns="45803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A6378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17" name="TextBox 46"/>
            <p:cNvSpPr txBox="1"/>
            <p:nvPr>
              <p:custDataLst>
                <p:tags r:id="rId5"/>
              </p:custDataLst>
            </p:nvPr>
          </p:nvSpPr>
          <p:spPr>
            <a:xfrm>
              <a:off x="2473744" y="1581407"/>
              <a:ext cx="5445008" cy="670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603" tIns="45803" rIns="91603" bIns="45803" rtlCol="0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8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华隶简体" panose="03000509000000000000" charset="-122"/>
                  <a:sym typeface="+mn-lt"/>
                </a:rPr>
                <a:t>问题：私拉乱接电线的危害有哪些？</a:t>
              </a:r>
              <a:r>
                <a:rPr lang="zh-CN" altLang="en-US" sz="2800" spc="600" dirty="0">
                  <a:latin typeface="方正华隶简体" panose="03000509000000000000" charset="-122"/>
                  <a:ea typeface="方正华隶简体" panose="03000509000000000000" charset="-122"/>
                  <a:cs typeface="方正华隶简体" panose="03000509000000000000" charset="-122"/>
                  <a:sym typeface="+mn-lt"/>
                </a:rPr>
                <a:t> </a:t>
              </a:r>
              <a:endParaRPr lang="zh-CN" altLang="en-US" sz="2800" b="1" kern="0" spc="600" dirty="0">
                <a:solidFill>
                  <a:prstClr val="white"/>
                </a:solidFill>
                <a:latin typeface="方正华隶简体" panose="03000509000000000000" charset="-122"/>
                <a:ea typeface="方正华隶简体" panose="03000509000000000000" charset="-122"/>
                <a:cs typeface="方正华隶简体" panose="03000509000000000000" charset="-122"/>
                <a:sym typeface="+mn-lt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6"/>
              </p:custDataLst>
            </p:nvPr>
          </p:nvSpPr>
          <p:spPr>
            <a:xfrm>
              <a:off x="2159765" y="1798425"/>
              <a:ext cx="383817" cy="37342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</p:grpSp>
      <p:sp>
        <p:nvSpPr>
          <p:cNvPr id="5" name="TextBox 46"/>
          <p:cNvSpPr txBox="1"/>
          <p:nvPr/>
        </p:nvSpPr>
        <p:spPr>
          <a:xfrm>
            <a:off x="8166100" y="1303020"/>
            <a:ext cx="2119630" cy="1198880"/>
          </a:xfrm>
          <a:prstGeom prst="rect">
            <a:avLst/>
          </a:prstGeom>
          <a:noFill/>
          <a:ln>
            <a:noFill/>
          </a:ln>
        </p:spPr>
        <p:txBody>
          <a:bodyPr wrap="square" lIns="91603" tIns="45803" rIns="91603" bIns="45803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8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华隶简体" panose="03000509000000000000" charset="-122"/>
                <a:sym typeface="+mn-lt"/>
              </a:rPr>
              <a:t>ABD</a:t>
            </a:r>
            <a:r>
              <a:rPr lang="zh-CN" altLang="en-US" sz="2800" spc="600" dirty="0">
                <a:latin typeface="方正华隶简体" panose="03000509000000000000" charset="-122"/>
                <a:ea typeface="方正华隶简体" panose="03000509000000000000" charset="-122"/>
                <a:cs typeface="方正华隶简体" panose="03000509000000000000" charset="-122"/>
                <a:sym typeface="+mn-lt"/>
              </a:rPr>
              <a:t> </a:t>
            </a:r>
            <a:endParaRPr lang="zh-CN" altLang="en-US" sz="2800" b="1" kern="0" spc="600" dirty="0">
              <a:solidFill>
                <a:prstClr val="white"/>
              </a:solidFill>
              <a:latin typeface="方正华隶简体" panose="03000509000000000000" charset="-122"/>
              <a:ea typeface="方正华隶简体" panose="03000509000000000000" charset="-122"/>
              <a:cs typeface="方正华隶简体" panose="03000509000000000000" charset="-122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7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8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-190856" y="5718432"/>
            <a:ext cx="1652512" cy="1376984"/>
            <a:chOff x="10744479" y="-261363"/>
            <a:chExt cx="1652512" cy="1376984"/>
          </a:xfrm>
        </p:grpSpPr>
        <p:sp>
          <p:nvSpPr>
            <p:cNvPr id="18" name="任意多边形: 形状 53"/>
            <p:cNvSpPr/>
            <p:nvPr>
              <p:custDataLst>
                <p:tags r:id="rId9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52"/>
            <p:cNvSpPr/>
            <p:nvPr>
              <p:custDataLst>
                <p:tags r:id="rId10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30433" y="524070"/>
            <a:ext cx="6094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两不要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8520" y="2884805"/>
            <a:ext cx="4056380" cy="40563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0" y="0"/>
            <a:ext cx="2468879" cy="11066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" y="979340"/>
            <a:ext cx="1433210" cy="820500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3222582" y="1614860"/>
            <a:ext cx="6094070" cy="101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第三章节</a:t>
            </a:r>
            <a:endParaRPr lang="zh-CN" altLang="en-US" sz="1400" dirty="0">
              <a:solidFill>
                <a:srgbClr val="DB1802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34201" y="2275840"/>
            <a:ext cx="12605271" cy="5043170"/>
            <a:chOff x="7941" y="2343079"/>
            <a:chExt cx="12292510" cy="4918105"/>
          </a:xfrm>
        </p:grpSpPr>
        <p:sp>
          <p:nvSpPr>
            <p:cNvPr id="145" name="任意多边形: 形状 144"/>
            <p:cNvSpPr/>
            <p:nvPr>
              <p:custDataLst>
                <p:tags r:id="rId6"/>
              </p:custDataLst>
            </p:nvPr>
          </p:nvSpPr>
          <p:spPr>
            <a:xfrm rot="214421" flipH="1">
              <a:off x="129821" y="2343079"/>
              <a:ext cx="12170630" cy="4918105"/>
            </a:xfrm>
            <a:custGeom>
              <a:avLst/>
              <a:gdLst>
                <a:gd name="connsiteX0" fmla="*/ 250383 w 12170630"/>
                <a:gd name="connsiteY0" fmla="*/ 0 h 4918105"/>
                <a:gd name="connsiteX1" fmla="*/ 128097 w 12170630"/>
                <a:gd name="connsiteY1" fmla="*/ 1958034 h 4918105"/>
                <a:gd name="connsiteX2" fmla="*/ 0 w 12170630"/>
                <a:gd name="connsiteY2" fmla="*/ 4158733 h 4918105"/>
                <a:gd name="connsiteX3" fmla="*/ 12158984 w 12170630"/>
                <a:gd name="connsiteY3" fmla="*/ 4918105 h 4918105"/>
                <a:gd name="connsiteX4" fmla="*/ 12170630 w 12170630"/>
                <a:gd name="connsiteY4" fmla="*/ 4731629 h 4918105"/>
                <a:gd name="connsiteX5" fmla="*/ 11983105 w 12170630"/>
                <a:gd name="connsiteY5" fmla="*/ 4730858 h 4918105"/>
                <a:gd name="connsiteX6" fmla="*/ 10431953 w 12170630"/>
                <a:gd name="connsiteY6" fmla="*/ 4439219 h 4918105"/>
                <a:gd name="connsiteX7" fmla="*/ 8229468 w 12170630"/>
                <a:gd name="connsiteY7" fmla="*/ 2983790 h 4918105"/>
                <a:gd name="connsiteX8" fmla="*/ 5985421 w 12170630"/>
                <a:gd name="connsiteY8" fmla="*/ 2965902 h 4918105"/>
                <a:gd name="connsiteX9" fmla="*/ 4010037 w 12170630"/>
                <a:gd name="connsiteY9" fmla="*/ 1504677 h 4918105"/>
                <a:gd name="connsiteX10" fmla="*/ 464290 w 12170630"/>
                <a:gd name="connsiteY10" fmla="*/ 167435 h 491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70630" h="4918105">
                  <a:moveTo>
                    <a:pt x="250383" y="0"/>
                  </a:moveTo>
                  <a:lnTo>
                    <a:pt x="128097" y="1958034"/>
                  </a:lnTo>
                  <a:lnTo>
                    <a:pt x="0" y="4158733"/>
                  </a:lnTo>
                  <a:lnTo>
                    <a:pt x="12158984" y="4918105"/>
                  </a:lnTo>
                  <a:lnTo>
                    <a:pt x="12170630" y="4731629"/>
                  </a:lnTo>
                  <a:lnTo>
                    <a:pt x="11983105" y="4730858"/>
                  </a:lnTo>
                  <a:cubicBezTo>
                    <a:pt x="11478875" y="4712957"/>
                    <a:pt x="10906011" y="4615616"/>
                    <a:pt x="10431953" y="4439219"/>
                  </a:cubicBezTo>
                  <a:cubicBezTo>
                    <a:pt x="9673460" y="4156984"/>
                    <a:pt x="8970557" y="3229343"/>
                    <a:pt x="8229468" y="2983790"/>
                  </a:cubicBezTo>
                  <a:cubicBezTo>
                    <a:pt x="7488379" y="2738237"/>
                    <a:pt x="6688658" y="3212421"/>
                    <a:pt x="5985421" y="2965902"/>
                  </a:cubicBezTo>
                  <a:cubicBezTo>
                    <a:pt x="5282183" y="2719383"/>
                    <a:pt x="5018453" y="1703291"/>
                    <a:pt x="4010037" y="1504677"/>
                  </a:cubicBezTo>
                  <a:cubicBezTo>
                    <a:pt x="3064647" y="1318476"/>
                    <a:pt x="1597160" y="1000784"/>
                    <a:pt x="464290" y="16743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91000">
                  <a:srgbClr val="F3ECEC"/>
                </a:gs>
              </a:gsLst>
              <a:lin ang="5400000" scaled="0"/>
              <a:tileRect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81" name="任意多边形: 形状 16"/>
            <p:cNvSpPr/>
            <p:nvPr>
              <p:custDataLst>
                <p:tags r:id="rId7"/>
              </p:custDataLst>
            </p:nvPr>
          </p:nvSpPr>
          <p:spPr>
            <a:xfrm rot="21002927">
              <a:off x="3541216" y="5037449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2" name="图形 70"/>
            <p:cNvSpPr/>
            <p:nvPr>
              <p:custDataLst>
                <p:tags r:id="rId8"/>
              </p:custDataLst>
            </p:nvPr>
          </p:nvSpPr>
          <p:spPr>
            <a:xfrm flipH="1">
              <a:off x="4925980" y="4742940"/>
              <a:ext cx="2243384" cy="759359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图形 73"/>
            <p:cNvSpPr/>
            <p:nvPr>
              <p:custDataLst>
                <p:tags r:id="rId9"/>
              </p:custDataLst>
            </p:nvPr>
          </p:nvSpPr>
          <p:spPr>
            <a:xfrm rot="19297628" flipH="1" flipV="1">
              <a:off x="9865651" y="3455735"/>
              <a:ext cx="1020008" cy="370685"/>
            </a:xfrm>
            <a:custGeom>
              <a:avLst/>
              <a:gdLst>
                <a:gd name="connsiteX0" fmla="*/ 0 w 875352"/>
                <a:gd name="connsiteY0" fmla="*/ 0 h 370685"/>
                <a:gd name="connsiteX1" fmla="*/ 785717 w 875352"/>
                <a:gd name="connsiteY1" fmla="*/ 300800 h 370685"/>
                <a:gd name="connsiteX2" fmla="*/ 0 w 875352"/>
                <a:gd name="connsiteY2" fmla="*/ 0 h 3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5352" h="370685">
                  <a:moveTo>
                    <a:pt x="0" y="0"/>
                  </a:moveTo>
                  <a:cubicBezTo>
                    <a:pt x="0" y="0"/>
                    <a:pt x="436436" y="56674"/>
                    <a:pt x="785717" y="300800"/>
                  </a:cubicBezTo>
                  <a:cubicBezTo>
                    <a:pt x="1134999" y="544925"/>
                    <a:pt x="376619" y="77153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pic>
          <p:nvPicPr>
            <p:cNvPr id="143" name="图片 14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alphaModFix amt="20000"/>
            </a:blip>
            <a:stretch>
              <a:fillRect/>
            </a:stretch>
          </p:blipFill>
          <p:spPr>
            <a:xfrm>
              <a:off x="7941" y="5989239"/>
              <a:ext cx="3002097" cy="690467"/>
            </a:xfrm>
            <a:prstGeom prst="rect">
              <a:avLst/>
            </a:prstGeom>
          </p:spPr>
        </p:pic>
        <p:sp>
          <p:nvSpPr>
            <p:cNvPr id="180" name="任意多边形: 形状 23"/>
            <p:cNvSpPr/>
            <p:nvPr>
              <p:custDataLst>
                <p:tags r:id="rId12"/>
              </p:custDataLst>
            </p:nvPr>
          </p:nvSpPr>
          <p:spPr>
            <a:xfrm rot="1746757">
              <a:off x="6798149" y="4380923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1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D04F4F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679065" y="3174365"/>
            <a:ext cx="7889875" cy="1445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zh-CN" altLang="en-US" sz="80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消防安全</a:t>
            </a:r>
            <a:r>
              <a:rPr lang="en-US" altLang="zh-CN" sz="80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“</a:t>
            </a:r>
            <a:r>
              <a:rPr lang="zh-CN" altLang="en-US" sz="80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五要</a:t>
            </a:r>
            <a:r>
              <a:rPr lang="en-US" altLang="zh-CN" sz="80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”</a:t>
            </a:r>
            <a:endParaRPr lang="en-US" altLang="zh-CN" sz="8800" dirty="0">
              <a:solidFill>
                <a:srgbClr val="DB1802"/>
              </a:solidFill>
              <a:latin typeface="汉仪旗黑-105简繁" panose="00020600040101010101" pitchFamily="18" charset="-122"/>
              <a:ea typeface="汉仪旗黑-105简繁" panose="00020600040101010101" pitchFamily="18" charset="-122"/>
              <a:cs typeface="+mn-ea"/>
              <a:sym typeface="+mn-lt"/>
            </a:endParaRPr>
          </a:p>
          <a:p>
            <a:pPr algn="ctr"/>
            <a:endParaRPr lang="zh-CN" altLang="en-US" sz="2400" dirty="0">
              <a:solidFill>
                <a:srgbClr val="DB1802"/>
              </a:solidFill>
              <a:latin typeface="汉仪旗黑-105简繁" panose="00020600040101010101" pitchFamily="18" charset="-122"/>
              <a:ea typeface="汉仪旗黑-105简繁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 flipH="1" flipV="1">
            <a:off x="-81988" y="-222807"/>
            <a:ext cx="3112987" cy="1495932"/>
            <a:chOff x="9152306" y="5492501"/>
            <a:chExt cx="3112987" cy="1495932"/>
          </a:xfrm>
        </p:grpSpPr>
        <p:sp>
          <p:nvSpPr>
            <p:cNvPr id="44" name="任意多边形: 形状 43"/>
            <p:cNvSpPr/>
            <p:nvPr>
              <p:custDataLst>
                <p:tags r:id="rId14"/>
              </p:custDataLst>
            </p:nvPr>
          </p:nvSpPr>
          <p:spPr>
            <a:xfrm rot="21291511" flipH="1">
              <a:off x="9152306" y="5492501"/>
              <a:ext cx="3112987" cy="1495932"/>
            </a:xfrm>
            <a:custGeom>
              <a:avLst/>
              <a:gdLst>
                <a:gd name="connsiteX0" fmla="*/ 0 w 3112987"/>
                <a:gd name="connsiteY0" fmla="*/ 0 h 1495932"/>
                <a:gd name="connsiteX1" fmla="*/ 134601 w 3112987"/>
                <a:gd name="connsiteY1" fmla="*/ 1495932 h 1495932"/>
                <a:gd name="connsiteX2" fmla="*/ 3112987 w 3112987"/>
                <a:gd name="connsiteY2" fmla="*/ 1227945 h 1495932"/>
                <a:gd name="connsiteX3" fmla="*/ 3017947 w 3112987"/>
                <a:gd name="connsiteY3" fmla="*/ 1157097 h 1495932"/>
                <a:gd name="connsiteX4" fmla="*/ 2376292 w 3112987"/>
                <a:gd name="connsiteY4" fmla="*/ 772959 h 1495932"/>
                <a:gd name="connsiteX5" fmla="*/ 1060969 w 3112987"/>
                <a:gd name="connsiteY5" fmla="*/ 763335 h 1495932"/>
                <a:gd name="connsiteX6" fmla="*/ 9000 w 3112987"/>
                <a:gd name="connsiteY6" fmla="*/ 2124 h 149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2987" h="1495932">
                  <a:moveTo>
                    <a:pt x="0" y="0"/>
                  </a:moveTo>
                  <a:lnTo>
                    <a:pt x="134601" y="1495932"/>
                  </a:lnTo>
                  <a:lnTo>
                    <a:pt x="3112987" y="1227945"/>
                  </a:lnTo>
                  <a:lnTo>
                    <a:pt x="3017947" y="1157097"/>
                  </a:lnTo>
                  <a:cubicBezTo>
                    <a:pt x="2805077" y="996824"/>
                    <a:pt x="2593482" y="839018"/>
                    <a:pt x="2376292" y="772959"/>
                  </a:cubicBezTo>
                  <a:cubicBezTo>
                    <a:pt x="1941910" y="640843"/>
                    <a:pt x="1473164" y="895972"/>
                    <a:pt x="1060969" y="763335"/>
                  </a:cubicBezTo>
                  <a:cubicBezTo>
                    <a:pt x="674537" y="638989"/>
                    <a:pt x="514520" y="150722"/>
                    <a:pt x="9000" y="21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F3EEEE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rgbClr val="F1EEEE"/>
                  </a:gs>
                  <a:gs pos="100000">
                    <a:srgbClr val="F1F1F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5" name="图形 70"/>
            <p:cNvSpPr/>
            <p:nvPr>
              <p:custDataLst>
                <p:tags r:id="rId15"/>
              </p:custDataLst>
            </p:nvPr>
          </p:nvSpPr>
          <p:spPr>
            <a:xfrm rot="21077090" flipH="1">
              <a:off x="10408307" y="5933900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95365" y="4619625"/>
            <a:ext cx="6484620" cy="2519680"/>
            <a:chOff x="9152306" y="5492501"/>
            <a:chExt cx="3112987" cy="1495932"/>
          </a:xfrm>
        </p:grpSpPr>
        <p:sp>
          <p:nvSpPr>
            <p:cNvPr id="42" name="任意多边形: 形状 41"/>
            <p:cNvSpPr/>
            <p:nvPr>
              <p:custDataLst>
                <p:tags r:id="rId16"/>
              </p:custDataLst>
            </p:nvPr>
          </p:nvSpPr>
          <p:spPr>
            <a:xfrm rot="21291511" flipH="1">
              <a:off x="9152306" y="5492501"/>
              <a:ext cx="3112987" cy="1495932"/>
            </a:xfrm>
            <a:custGeom>
              <a:avLst/>
              <a:gdLst>
                <a:gd name="connsiteX0" fmla="*/ 0 w 3112987"/>
                <a:gd name="connsiteY0" fmla="*/ 0 h 1495932"/>
                <a:gd name="connsiteX1" fmla="*/ 134601 w 3112987"/>
                <a:gd name="connsiteY1" fmla="*/ 1495932 h 1495932"/>
                <a:gd name="connsiteX2" fmla="*/ 3112987 w 3112987"/>
                <a:gd name="connsiteY2" fmla="*/ 1227945 h 1495932"/>
                <a:gd name="connsiteX3" fmla="*/ 3017947 w 3112987"/>
                <a:gd name="connsiteY3" fmla="*/ 1157097 h 1495932"/>
                <a:gd name="connsiteX4" fmla="*/ 2376292 w 3112987"/>
                <a:gd name="connsiteY4" fmla="*/ 772959 h 1495932"/>
                <a:gd name="connsiteX5" fmla="*/ 1060969 w 3112987"/>
                <a:gd name="connsiteY5" fmla="*/ 763335 h 1495932"/>
                <a:gd name="connsiteX6" fmla="*/ 9000 w 3112987"/>
                <a:gd name="connsiteY6" fmla="*/ 2124 h 149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2987" h="1495932">
                  <a:moveTo>
                    <a:pt x="0" y="0"/>
                  </a:moveTo>
                  <a:lnTo>
                    <a:pt x="134601" y="1495932"/>
                  </a:lnTo>
                  <a:lnTo>
                    <a:pt x="3112987" y="1227945"/>
                  </a:lnTo>
                  <a:lnTo>
                    <a:pt x="3017947" y="1157097"/>
                  </a:lnTo>
                  <a:cubicBezTo>
                    <a:pt x="2805077" y="996824"/>
                    <a:pt x="2593482" y="839018"/>
                    <a:pt x="2376292" y="772959"/>
                  </a:cubicBezTo>
                  <a:cubicBezTo>
                    <a:pt x="1941910" y="640843"/>
                    <a:pt x="1473164" y="895972"/>
                    <a:pt x="1060969" y="763335"/>
                  </a:cubicBezTo>
                  <a:cubicBezTo>
                    <a:pt x="674537" y="638989"/>
                    <a:pt x="514520" y="150722"/>
                    <a:pt x="9000" y="21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73000">
                  <a:srgbClr val="F3EDED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F1F1F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9" name="图形 70"/>
            <p:cNvSpPr/>
            <p:nvPr>
              <p:custDataLst>
                <p:tags r:id="rId17"/>
              </p:custDataLst>
            </p:nvPr>
          </p:nvSpPr>
          <p:spPr>
            <a:xfrm rot="21077090" flipH="1">
              <a:off x="10408307" y="5933900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4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" y="0"/>
            <a:ext cx="6629399" cy="6857329"/>
            <a:chOff x="1" y="0"/>
            <a:chExt cx="6629399" cy="6857329"/>
          </a:xfrm>
        </p:grpSpPr>
        <p:sp>
          <p:nvSpPr>
            <p:cNvPr id="55" name="任意多边形: 形状 54"/>
            <p:cNvSpPr/>
            <p:nvPr>
              <p:custDataLst>
                <p:tags r:id="rId2"/>
              </p:custDataLst>
            </p:nvPr>
          </p:nvSpPr>
          <p:spPr>
            <a:xfrm>
              <a:off x="1" y="0"/>
              <a:ext cx="6629399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50000"/>
                  </a:srgbClr>
                </a:gs>
                <a:gs pos="100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6600000" scaled="0"/>
              <a:tileRect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26" name="任意多边形: 形状 25"/>
            <p:cNvSpPr/>
            <p:nvPr>
              <p:custDataLst>
                <p:tags r:id="rId3"/>
              </p:custDataLst>
            </p:nvPr>
          </p:nvSpPr>
          <p:spPr>
            <a:xfrm>
              <a:off x="1" y="0"/>
              <a:ext cx="6392925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EBABA"/>
                </a:gs>
                <a:gs pos="100000">
                  <a:srgbClr val="C00000"/>
                </a:gs>
              </a:gsLst>
              <a:lin ang="6600000" scaled="0"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54" name="任意多边形: 形状 23"/>
            <p:cNvSpPr/>
            <p:nvPr>
              <p:custDataLst>
                <p:tags r:id="rId4"/>
              </p:custDataLst>
            </p:nvPr>
          </p:nvSpPr>
          <p:spPr>
            <a:xfrm rot="1746757">
              <a:off x="4291221" y="1175577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C0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3280410" y="2978785"/>
            <a:ext cx="8173085" cy="126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36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“一要”：</a:t>
            </a:r>
            <a:r>
              <a:rPr lang="zh-CN" altLang="en-US" sz="40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牢记</a:t>
            </a:r>
            <a:r>
              <a:rPr lang="zh-CN" altLang="en-US" sz="36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火场逃生方法</a:t>
            </a:r>
            <a:endParaRPr lang="zh-CN" altLang="en-US" sz="3600" b="1" kern="0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方正华隶简体" panose="03000509000000000000" charset="-122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 descr="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125" y="-100965"/>
            <a:ext cx="3808095" cy="3808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17930" y="1195705"/>
            <a:ext cx="5342890" cy="2133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小火快跑、浓烟关门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19" name="任意多边形: 形状 518"/>
          <p:cNvSpPr/>
          <p:nvPr>
            <p:custDataLst>
              <p:tags r:id="rId2"/>
            </p:custDataLst>
          </p:nvPr>
        </p:nvSpPr>
        <p:spPr>
          <a:xfrm>
            <a:off x="0" y="5769872"/>
            <a:ext cx="12192000" cy="1076960"/>
          </a:xfrm>
          <a:custGeom>
            <a:avLst/>
            <a:gdLst>
              <a:gd name="connsiteX0" fmla="*/ 12192000 w 12192000"/>
              <a:gd name="connsiteY0" fmla="*/ 0 h 2466656"/>
              <a:gd name="connsiteX1" fmla="*/ 12192000 w 12192000"/>
              <a:gd name="connsiteY1" fmla="*/ 2466656 h 2466656"/>
              <a:gd name="connsiteX2" fmla="*/ 0 w 12192000"/>
              <a:gd name="connsiteY2" fmla="*/ 2466656 h 2466656"/>
              <a:gd name="connsiteX3" fmla="*/ 0 w 12192000"/>
              <a:gd name="connsiteY3" fmla="*/ 688773 h 2466656"/>
              <a:gd name="connsiteX4" fmla="*/ 35843 w 12192000"/>
              <a:gd name="connsiteY4" fmla="*/ 706556 h 2466656"/>
              <a:gd name="connsiteX5" fmla="*/ 3580570 w 12192000"/>
              <a:gd name="connsiteY5" fmla="*/ 1925183 h 2466656"/>
              <a:gd name="connsiteX6" fmla="*/ 7896629 w 12192000"/>
              <a:gd name="connsiteY6" fmla="*/ 1271257 h 2466656"/>
              <a:gd name="connsiteX7" fmla="*/ 9787101 w 12192000"/>
              <a:gd name="connsiteY7" fmla="*/ 1752789 h 2466656"/>
              <a:gd name="connsiteX8" fmla="*/ 12144622 w 12192000"/>
              <a:gd name="connsiteY8" fmla="*/ 92027 h 246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466656">
                <a:moveTo>
                  <a:pt x="12192000" y="0"/>
                </a:moveTo>
                <a:lnTo>
                  <a:pt x="12192000" y="2466656"/>
                </a:lnTo>
                <a:lnTo>
                  <a:pt x="0" y="2466656"/>
                </a:lnTo>
                <a:lnTo>
                  <a:pt x="0" y="688773"/>
                </a:lnTo>
                <a:lnTo>
                  <a:pt x="35843" y="706556"/>
                </a:lnTo>
                <a:cubicBezTo>
                  <a:pt x="946598" y="1155285"/>
                  <a:pt x="2562827" y="1880269"/>
                  <a:pt x="3580570" y="1925183"/>
                </a:cubicBezTo>
                <a:cubicBezTo>
                  <a:pt x="5649099" y="2016519"/>
                  <a:pt x="7004874" y="1289084"/>
                  <a:pt x="7896629" y="1271257"/>
                </a:cubicBezTo>
                <a:cubicBezTo>
                  <a:pt x="8788385" y="1253430"/>
                  <a:pt x="9106942" y="1752549"/>
                  <a:pt x="9787101" y="1752789"/>
                </a:cubicBezTo>
                <a:cubicBezTo>
                  <a:pt x="10382240" y="1752999"/>
                  <a:pt x="11428158" y="1370520"/>
                  <a:pt x="12144622" y="92027"/>
                </a:cubicBezTo>
                <a:close/>
              </a:path>
            </a:pathLst>
          </a:custGeom>
          <a:gradFill flip="none" rotWithShape="1">
            <a:gsLst>
              <a:gs pos="0">
                <a:srgbClr val="F2F4F4"/>
              </a:gs>
              <a:gs pos="100000">
                <a:srgbClr val="EBD2D2"/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rgbClr val="EBD4D4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POSans R"/>
              <a:cs typeface="+mn-cs"/>
            </a:endParaRPr>
          </a:p>
        </p:txBody>
      </p:sp>
      <p:sp>
        <p:nvSpPr>
          <p:cNvPr id="15" name="任意多边形: 形状 16"/>
          <p:cNvSpPr/>
          <p:nvPr>
            <p:custDataLst>
              <p:tags r:id="rId3"/>
            </p:custDataLst>
          </p:nvPr>
        </p:nvSpPr>
        <p:spPr>
          <a:xfrm rot="20767714">
            <a:off x="7057248" y="6068878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任意多边形: 形状 16"/>
          <p:cNvSpPr/>
          <p:nvPr>
            <p:custDataLst>
              <p:tags r:id="rId4"/>
            </p:custDataLst>
          </p:nvPr>
        </p:nvSpPr>
        <p:spPr>
          <a:xfrm rot="3067714">
            <a:off x="469758" y="5997123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0" name="矩形: 圆角 129"/>
          <p:cNvSpPr/>
          <p:nvPr/>
        </p:nvSpPr>
        <p:spPr>
          <a:xfrm>
            <a:off x="1602105" y="2025015"/>
            <a:ext cx="4574540" cy="177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1007110" y="2407285"/>
            <a:ext cx="5553710" cy="35960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 algn="ctr" fontAlgn="auto">
              <a:lnSpc>
                <a:spcPts val="308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火灾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逃生时间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非常短暂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ts val="308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逃生是第一要素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l" fontAlgn="auto">
              <a:lnSpc>
                <a:spcPts val="308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l" fontAlgn="auto">
              <a:lnSpc>
                <a:spcPts val="308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提醒：</a:t>
            </a:r>
            <a:r>
              <a:rPr lang="en-US" altLang="zh-CN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三不</a:t>
            </a:r>
            <a:r>
              <a:rPr lang="en-US" altLang="zh-CN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ts val="308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乘坐电梯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ts val="308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盲目灭火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ts val="308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为了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抢救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物品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ts val="308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错失逃生时机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just" fontAlgn="auto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just"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7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rgbClr val="E8D1D1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8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DDBDB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b4e50846ea959e2ae28216b23c1c1f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0365" y="1733550"/>
            <a:ext cx="4177665" cy="3075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9" grpId="0" animBg="1"/>
      <p:bldP spid="15" grpId="0" animBg="1"/>
      <p:bldP spid="8" grpId="0" animBg="1"/>
      <p:bldP spid="10" grpId="0"/>
      <p:bldP spid="10" grpId="1"/>
      <p:bldP spid="130" grpId="0" bldLvl="0" animBg="1"/>
      <p:bldP spid="130" grpId="1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>
            <p:custDataLst>
              <p:tags r:id="rId2"/>
            </p:custDataLst>
          </p:nvPr>
        </p:nvSpPr>
        <p:spPr>
          <a:xfrm>
            <a:off x="0" y="2991365"/>
            <a:ext cx="12192000" cy="3866636"/>
          </a:xfrm>
          <a:custGeom>
            <a:avLst/>
            <a:gdLst>
              <a:gd name="connsiteX0" fmla="*/ 12192000 w 12192000"/>
              <a:gd name="connsiteY0" fmla="*/ 0 h 4369043"/>
              <a:gd name="connsiteX1" fmla="*/ 12192000 w 12192000"/>
              <a:gd name="connsiteY1" fmla="*/ 4369043 h 4369043"/>
              <a:gd name="connsiteX2" fmla="*/ 0 w 12192000"/>
              <a:gd name="connsiteY2" fmla="*/ 4369043 h 4369043"/>
              <a:gd name="connsiteX3" fmla="*/ 0 w 12192000"/>
              <a:gd name="connsiteY3" fmla="*/ 281641 h 4369043"/>
              <a:gd name="connsiteX4" fmla="*/ 2122046 w 12192000"/>
              <a:gd name="connsiteY4" fmla="*/ 1063979 h 4369043"/>
              <a:gd name="connsiteX5" fmla="*/ 3886078 w 12192000"/>
              <a:gd name="connsiteY5" fmla="*/ 2010605 h 4369043"/>
              <a:gd name="connsiteX6" fmla="*/ 6248970 w 12192000"/>
              <a:gd name="connsiteY6" fmla="*/ 2573888 h 4369043"/>
              <a:gd name="connsiteX7" fmla="*/ 8117151 w 12192000"/>
              <a:gd name="connsiteY7" fmla="*/ 1815022 h 4369043"/>
              <a:gd name="connsiteX8" fmla="*/ 10759944 w 12192000"/>
              <a:gd name="connsiteY8" fmla="*/ 813631 h 4369043"/>
              <a:gd name="connsiteX9" fmla="*/ 12192000 w 12192000"/>
              <a:gd name="connsiteY9" fmla="*/ 0 h 436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369043">
                <a:moveTo>
                  <a:pt x="12192000" y="0"/>
                </a:moveTo>
                <a:lnTo>
                  <a:pt x="12192000" y="4369043"/>
                </a:lnTo>
                <a:lnTo>
                  <a:pt x="0" y="4369043"/>
                </a:lnTo>
                <a:lnTo>
                  <a:pt x="0" y="281641"/>
                </a:lnTo>
                <a:cubicBezTo>
                  <a:pt x="735556" y="1095272"/>
                  <a:pt x="1535880" y="893273"/>
                  <a:pt x="2122046" y="1063979"/>
                </a:cubicBezTo>
                <a:cubicBezTo>
                  <a:pt x="3384859" y="1431677"/>
                  <a:pt x="3344110" y="1951383"/>
                  <a:pt x="3886078" y="2010605"/>
                </a:cubicBezTo>
                <a:cubicBezTo>
                  <a:pt x="5174928" y="2151427"/>
                  <a:pt x="5149021" y="2653764"/>
                  <a:pt x="6248970" y="2573888"/>
                </a:cubicBezTo>
                <a:cubicBezTo>
                  <a:pt x="6796862" y="2534146"/>
                  <a:pt x="7455476" y="1614196"/>
                  <a:pt x="8117151" y="1815022"/>
                </a:cubicBezTo>
                <a:cubicBezTo>
                  <a:pt x="10050426" y="2401775"/>
                  <a:pt x="9941525" y="1311119"/>
                  <a:pt x="10759944" y="813631"/>
                </a:cubicBezTo>
                <a:cubicBezTo>
                  <a:pt x="11326257" y="469403"/>
                  <a:pt x="11723327" y="672811"/>
                  <a:pt x="12192000" y="0"/>
                </a:cubicBezTo>
                <a:close/>
              </a:path>
            </a:pathLst>
          </a:custGeom>
          <a:gradFill flip="none" rotWithShape="1">
            <a:gsLst>
              <a:gs pos="0">
                <a:srgbClr val="F2F4F4">
                  <a:alpha val="50000"/>
                </a:srgbClr>
              </a:gs>
              <a:gs pos="100000">
                <a:srgbClr val="FAAD91"/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99000">
                  <a:srgbClr val="F23C36">
                    <a:alpha val="86000"/>
                  </a:srgbClr>
                </a:gs>
                <a:gs pos="6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POSans R"/>
              <a:cs typeface="+mn-cs"/>
            </a:endParaRPr>
          </a:p>
        </p:txBody>
      </p:sp>
      <p:sp>
        <p:nvSpPr>
          <p:cNvPr id="42" name="任意多边形: 形状 41"/>
          <p:cNvSpPr/>
          <p:nvPr>
            <p:custDataLst>
              <p:tags r:id="rId3"/>
            </p:custDataLst>
          </p:nvPr>
        </p:nvSpPr>
        <p:spPr>
          <a:xfrm>
            <a:off x="0" y="3484028"/>
            <a:ext cx="12192000" cy="3373973"/>
          </a:xfrm>
          <a:custGeom>
            <a:avLst/>
            <a:gdLst>
              <a:gd name="connsiteX0" fmla="*/ 12192000 w 12192000"/>
              <a:gd name="connsiteY0" fmla="*/ 0 h 3936729"/>
              <a:gd name="connsiteX1" fmla="*/ 12192000 w 12192000"/>
              <a:gd name="connsiteY1" fmla="*/ 3936729 h 3936729"/>
              <a:gd name="connsiteX2" fmla="*/ 0 w 12192000"/>
              <a:gd name="connsiteY2" fmla="*/ 3936729 h 3936729"/>
              <a:gd name="connsiteX3" fmla="*/ 0 w 12192000"/>
              <a:gd name="connsiteY3" fmla="*/ 234336 h 3936729"/>
              <a:gd name="connsiteX4" fmla="*/ 2122046 w 12192000"/>
              <a:gd name="connsiteY4" fmla="*/ 885271 h 3936729"/>
              <a:gd name="connsiteX5" fmla="*/ 3886078 w 12192000"/>
              <a:gd name="connsiteY5" fmla="*/ 1672901 h 3936729"/>
              <a:gd name="connsiteX6" fmla="*/ 6248970 w 12192000"/>
              <a:gd name="connsiteY6" fmla="*/ 2141574 h 3936729"/>
              <a:gd name="connsiteX7" fmla="*/ 8117151 w 12192000"/>
              <a:gd name="connsiteY7" fmla="*/ 1510168 h 3936729"/>
              <a:gd name="connsiteX8" fmla="*/ 10759944 w 12192000"/>
              <a:gd name="connsiteY8" fmla="*/ 676972 h 3936729"/>
              <a:gd name="connsiteX9" fmla="*/ 12192000 w 12192000"/>
              <a:gd name="connsiteY9" fmla="*/ 0 h 39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936729">
                <a:moveTo>
                  <a:pt x="12192000" y="0"/>
                </a:moveTo>
                <a:lnTo>
                  <a:pt x="12192000" y="3936729"/>
                </a:lnTo>
                <a:lnTo>
                  <a:pt x="0" y="3936729"/>
                </a:lnTo>
                <a:lnTo>
                  <a:pt x="0" y="234336"/>
                </a:lnTo>
                <a:cubicBezTo>
                  <a:pt x="735556" y="911308"/>
                  <a:pt x="1535880" y="743237"/>
                  <a:pt x="2122046" y="885271"/>
                </a:cubicBezTo>
                <a:cubicBezTo>
                  <a:pt x="3384859" y="1191210"/>
                  <a:pt x="3344110" y="1623626"/>
                  <a:pt x="3886078" y="1672901"/>
                </a:cubicBezTo>
                <a:cubicBezTo>
                  <a:pt x="5174928" y="1790070"/>
                  <a:pt x="5149021" y="2208034"/>
                  <a:pt x="6248970" y="2141574"/>
                </a:cubicBezTo>
                <a:cubicBezTo>
                  <a:pt x="6796862" y="2108507"/>
                  <a:pt x="7455476" y="1343073"/>
                  <a:pt x="8117151" y="1510168"/>
                </a:cubicBezTo>
                <a:cubicBezTo>
                  <a:pt x="10050426" y="1998369"/>
                  <a:pt x="9941525" y="1090901"/>
                  <a:pt x="10759944" y="676972"/>
                </a:cubicBezTo>
                <a:cubicBezTo>
                  <a:pt x="11326257" y="390561"/>
                  <a:pt x="11723327" y="559804"/>
                  <a:pt x="12192000" y="0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100000">
                <a:srgbClr val="C00000"/>
              </a:gs>
            </a:gsLst>
            <a:lin ang="6600000" scaled="0"/>
          </a:gradFill>
          <a:ln w="22225" cap="flat" cmpd="sng" algn="ctr">
            <a:gradFill flip="none" rotWithShape="1">
              <a:gsLst>
                <a:gs pos="0">
                  <a:schemeClr val="bg1"/>
                </a:gs>
                <a:gs pos="100000">
                  <a:srgbClr val="C00000">
                    <a:alpha val="61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POSans R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54999" y="4641373"/>
            <a:ext cx="6366728" cy="2804660"/>
          </a:xfrm>
          <a:prstGeom prst="rect">
            <a:avLst/>
          </a:prstGeom>
        </p:spPr>
      </p:pic>
      <p:grpSp>
        <p:nvGrpSpPr>
          <p:cNvPr id="45" name="组合 44"/>
          <p:cNvGrpSpPr>
            <a:grpSpLocks noChangeAspect="1"/>
          </p:cNvGrpSpPr>
          <p:nvPr/>
        </p:nvGrpSpPr>
        <p:grpSpPr>
          <a:xfrm>
            <a:off x="1150709" y="1599134"/>
            <a:ext cx="5423304" cy="4369043"/>
            <a:chOff x="1074165" y="1714508"/>
            <a:chExt cx="4863173" cy="3917799"/>
          </a:xfrm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46" name="Freeform 5"/>
            <p:cNvSpPr/>
            <p:nvPr>
              <p:custDataLst>
                <p:tags r:id="rId5"/>
              </p:custDataLst>
            </p:nvPr>
          </p:nvSpPr>
          <p:spPr bwMode="auto">
            <a:xfrm>
              <a:off x="1074165" y="1714508"/>
              <a:ext cx="4863173" cy="2941039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1263444" y="1914594"/>
              <a:ext cx="4484616" cy="2538716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7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263444" y="1914594"/>
              <a:ext cx="4484616" cy="2538716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Rectangle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284953" y="1936108"/>
              <a:ext cx="4441598" cy="249568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2680533" y="5571327"/>
              <a:ext cx="1631265" cy="60980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  <a:gd name="connsiteX0" fmla="*/ 9966 w 9966"/>
                <a:gd name="connsiteY0" fmla="*/ 6857 h 10000"/>
                <a:gd name="connsiteX1" fmla="*/ 5586 w 9966"/>
                <a:gd name="connsiteY1" fmla="*/ 1429 h 10000"/>
                <a:gd name="connsiteX2" fmla="*/ 4989 w 9966"/>
                <a:gd name="connsiteY2" fmla="*/ 857 h 10000"/>
                <a:gd name="connsiteX3" fmla="*/ 4380 w 9966"/>
                <a:gd name="connsiteY3" fmla="*/ 0 h 10000"/>
                <a:gd name="connsiteX4" fmla="*/ 4380 w 9966"/>
                <a:gd name="connsiteY4" fmla="*/ 1429 h 10000"/>
                <a:gd name="connsiteX5" fmla="*/ 1 w 9966"/>
                <a:gd name="connsiteY5" fmla="*/ 6857 h 10000"/>
                <a:gd name="connsiteX6" fmla="*/ 270 w 9966"/>
                <a:gd name="connsiteY6" fmla="*/ 10000 h 10000"/>
                <a:gd name="connsiteX7" fmla="*/ 4380 w 9966"/>
                <a:gd name="connsiteY7" fmla="*/ 10000 h 10000"/>
                <a:gd name="connsiteX8" fmla="*/ 5586 w 9966"/>
                <a:gd name="connsiteY8" fmla="*/ 10000 h 10000"/>
                <a:gd name="connsiteX9" fmla="*/ 9696 w 9966"/>
                <a:gd name="connsiteY9" fmla="*/ 10000 h 10000"/>
                <a:gd name="connsiteX10" fmla="*/ 9966 w 9966"/>
                <a:gd name="connsiteY10" fmla="*/ 6857 h 10000"/>
                <a:gd name="connsiteX0-1" fmla="*/ 10000 w 10000"/>
                <a:gd name="connsiteY0-2" fmla="*/ 6857 h 10000"/>
                <a:gd name="connsiteX1-3" fmla="*/ 5605 w 10000"/>
                <a:gd name="connsiteY1-4" fmla="*/ 1429 h 10000"/>
                <a:gd name="connsiteX2-5" fmla="*/ 5006 w 10000"/>
                <a:gd name="connsiteY2-6" fmla="*/ 857 h 10000"/>
                <a:gd name="connsiteX3-7" fmla="*/ 4395 w 10000"/>
                <a:gd name="connsiteY3-8" fmla="*/ 0 h 10000"/>
                <a:gd name="connsiteX4-9" fmla="*/ 1 w 10000"/>
                <a:gd name="connsiteY4-10" fmla="*/ 6857 h 10000"/>
                <a:gd name="connsiteX5-11" fmla="*/ 271 w 10000"/>
                <a:gd name="connsiteY5-12" fmla="*/ 10000 h 10000"/>
                <a:gd name="connsiteX6-13" fmla="*/ 4395 w 10000"/>
                <a:gd name="connsiteY6-14" fmla="*/ 10000 h 10000"/>
                <a:gd name="connsiteX7-15" fmla="*/ 5605 w 10000"/>
                <a:gd name="connsiteY7-16" fmla="*/ 10000 h 10000"/>
                <a:gd name="connsiteX8-17" fmla="*/ 9729 w 10000"/>
                <a:gd name="connsiteY8-18" fmla="*/ 10000 h 10000"/>
                <a:gd name="connsiteX9-19" fmla="*/ 10000 w 10000"/>
                <a:gd name="connsiteY9-20" fmla="*/ 6857 h 10000"/>
                <a:gd name="connsiteX0-21" fmla="*/ 10000 w 10000"/>
                <a:gd name="connsiteY0-22" fmla="*/ 6000 h 9143"/>
                <a:gd name="connsiteX1-23" fmla="*/ 5605 w 10000"/>
                <a:gd name="connsiteY1-24" fmla="*/ 572 h 9143"/>
                <a:gd name="connsiteX2-25" fmla="*/ 5006 w 10000"/>
                <a:gd name="connsiteY2-26" fmla="*/ 0 h 9143"/>
                <a:gd name="connsiteX3-27" fmla="*/ 1 w 10000"/>
                <a:gd name="connsiteY3-28" fmla="*/ 6000 h 9143"/>
                <a:gd name="connsiteX4-29" fmla="*/ 271 w 10000"/>
                <a:gd name="connsiteY4-30" fmla="*/ 9143 h 9143"/>
                <a:gd name="connsiteX5-31" fmla="*/ 4395 w 10000"/>
                <a:gd name="connsiteY5-32" fmla="*/ 9143 h 9143"/>
                <a:gd name="connsiteX6-33" fmla="*/ 5605 w 10000"/>
                <a:gd name="connsiteY6-34" fmla="*/ 9143 h 9143"/>
                <a:gd name="connsiteX7-35" fmla="*/ 9729 w 10000"/>
                <a:gd name="connsiteY7-36" fmla="*/ 9143 h 9143"/>
                <a:gd name="connsiteX8-37" fmla="*/ 10000 w 10000"/>
                <a:gd name="connsiteY8-38" fmla="*/ 6000 h 9143"/>
                <a:gd name="connsiteX0-39" fmla="*/ 10000 w 10000"/>
                <a:gd name="connsiteY0-40" fmla="*/ 6562 h 10000"/>
                <a:gd name="connsiteX1-41" fmla="*/ 5006 w 10000"/>
                <a:gd name="connsiteY1-42" fmla="*/ 0 h 10000"/>
                <a:gd name="connsiteX2-43" fmla="*/ 1 w 10000"/>
                <a:gd name="connsiteY2-44" fmla="*/ 6562 h 10000"/>
                <a:gd name="connsiteX3-45" fmla="*/ 271 w 10000"/>
                <a:gd name="connsiteY3-46" fmla="*/ 10000 h 10000"/>
                <a:gd name="connsiteX4-47" fmla="*/ 4395 w 10000"/>
                <a:gd name="connsiteY4-48" fmla="*/ 10000 h 10000"/>
                <a:gd name="connsiteX5-49" fmla="*/ 5605 w 10000"/>
                <a:gd name="connsiteY5-50" fmla="*/ 10000 h 10000"/>
                <a:gd name="connsiteX6-51" fmla="*/ 9729 w 10000"/>
                <a:gd name="connsiteY6-52" fmla="*/ 10000 h 10000"/>
                <a:gd name="connsiteX7-53" fmla="*/ 10000 w 10000"/>
                <a:gd name="connsiteY7-54" fmla="*/ 6562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10000" h="10000">
                  <a:moveTo>
                    <a:pt x="10000" y="6562"/>
                  </a:moveTo>
                  <a:lnTo>
                    <a:pt x="5006" y="0"/>
                  </a:lnTo>
                  <a:lnTo>
                    <a:pt x="1" y="6562"/>
                  </a:lnTo>
                  <a:cubicBezTo>
                    <a:pt x="1" y="6562"/>
                    <a:pt x="-11" y="10000"/>
                    <a:pt x="271" y="10000"/>
                  </a:cubicBezTo>
                  <a:lnTo>
                    <a:pt x="4395" y="10000"/>
                  </a:lnTo>
                  <a:lnTo>
                    <a:pt x="5605" y="10000"/>
                  </a:lnTo>
                  <a:lnTo>
                    <a:pt x="9729" y="10000"/>
                  </a:lnTo>
                  <a:cubicBezTo>
                    <a:pt x="10023" y="10000"/>
                    <a:pt x="10000" y="6562"/>
                    <a:pt x="10000" y="6562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2670129" y="5051414"/>
              <a:ext cx="1651887" cy="56583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16"/>
            <p:cNvSpPr/>
            <p:nvPr>
              <p:custDataLst>
                <p:tags r:id="rId11"/>
              </p:custDataLst>
            </p:nvPr>
          </p:nvSpPr>
          <p:spPr bwMode="auto">
            <a:xfrm>
              <a:off x="2670129" y="5051414"/>
              <a:ext cx="1335706" cy="56583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17"/>
            <p:cNvSpPr/>
            <p:nvPr>
              <p:custDataLst>
                <p:tags r:id="rId12"/>
              </p:custDataLst>
            </p:nvPr>
          </p:nvSpPr>
          <p:spPr bwMode="auto">
            <a:xfrm>
              <a:off x="1074165" y="4655547"/>
              <a:ext cx="4863173" cy="46256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9" name="任意多边形: 形状 16"/>
          <p:cNvSpPr/>
          <p:nvPr>
            <p:custDataLst>
              <p:tags r:id="rId13"/>
            </p:custDataLst>
          </p:nvPr>
        </p:nvSpPr>
        <p:spPr>
          <a:xfrm rot="3592494">
            <a:off x="652228" y="2443520"/>
            <a:ext cx="296073" cy="29607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FC000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文本框 53"/>
          <p:cNvSpPr txBox="1"/>
          <p:nvPr>
            <p:custDataLst>
              <p:tags r:id="rId14"/>
            </p:custDataLst>
          </p:nvPr>
        </p:nvSpPr>
        <p:spPr>
          <a:xfrm>
            <a:off x="6788007" y="1512225"/>
            <a:ext cx="4756893" cy="2802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4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烟雾不大时：佩戴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防烟面罩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或用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多层湿毛巾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捂住口鼻，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弯腰低姿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，沿疏散通道快速逃生；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algn="just">
              <a:lnSpc>
                <a:spcPct val="14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烟火弥漫时：退回屋内，用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湿毛巾堵住门缝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打电话或挥动鲜艳衣物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发出求救信号，等待救援。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徽标, 图标&#10;&#10;描述已自动生成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953">
            <a:off x="9008110" y="3958590"/>
            <a:ext cx="2583180" cy="2834640"/>
          </a:xfrm>
          <a:prstGeom prst="rect">
            <a:avLst/>
          </a:prstGeom>
        </p:spPr>
      </p:pic>
      <p:grpSp>
        <p:nvGrpSpPr>
          <p:cNvPr id="56" name="图形 246"/>
          <p:cNvGrpSpPr/>
          <p:nvPr/>
        </p:nvGrpSpPr>
        <p:grpSpPr>
          <a:xfrm rot="19960185" flipH="1">
            <a:off x="447886" y="5721246"/>
            <a:ext cx="831419" cy="840160"/>
            <a:chOff x="9465256" y="2286308"/>
            <a:chExt cx="631929" cy="638572"/>
          </a:xfrm>
          <a:effectLst>
            <a:outerShdw blurRad="101600" dist="76200" dir="5400000" algn="t" rotWithShape="0">
              <a:prstClr val="black">
                <a:alpha val="25000"/>
              </a:prstClr>
            </a:outerShdw>
          </a:effectLst>
        </p:grpSpPr>
        <p:grpSp>
          <p:nvGrpSpPr>
            <p:cNvPr id="57" name="图形 246"/>
            <p:cNvGrpSpPr/>
            <p:nvPr/>
          </p:nvGrpSpPr>
          <p:grpSpPr>
            <a:xfrm>
              <a:off x="9465256" y="2286308"/>
              <a:ext cx="631929" cy="638572"/>
              <a:chOff x="9465256" y="2286308"/>
              <a:chExt cx="631929" cy="638572"/>
            </a:xfrm>
          </p:grpSpPr>
          <p:sp>
            <p:nvSpPr>
              <p:cNvPr id="62" name="任意多边形: 形状 61"/>
              <p:cNvSpPr/>
              <p:nvPr>
                <p:custDataLst>
                  <p:tags r:id="rId17"/>
                </p:custDataLst>
              </p:nvPr>
            </p:nvSpPr>
            <p:spPr>
              <a:xfrm>
                <a:off x="9478506" y="2299636"/>
                <a:ext cx="605309" cy="611995"/>
              </a:xfrm>
              <a:custGeom>
                <a:avLst/>
                <a:gdLst>
                  <a:gd name="connsiteX0" fmla="*/ 202083 w 605309"/>
                  <a:gd name="connsiteY0" fmla="*/ 1038 h 611995"/>
                  <a:gd name="connsiteX1" fmla="*/ 604014 w 605309"/>
                  <a:gd name="connsiteY1" fmla="*/ 0 h 611995"/>
                  <a:gd name="connsiteX2" fmla="*/ 563151 w 605309"/>
                  <a:gd name="connsiteY2" fmla="*/ 390279 h 611995"/>
                  <a:gd name="connsiteX3" fmla="*/ 376871 w 605309"/>
                  <a:gd name="connsiteY3" fmla="*/ 611996 h 611995"/>
                  <a:gd name="connsiteX4" fmla="*/ 0 w 605309"/>
                  <a:gd name="connsiteY4" fmla="*/ 442396 h 611995"/>
                  <a:gd name="connsiteX5" fmla="*/ 183567 w 605309"/>
                  <a:gd name="connsiteY5" fmla="*/ 268806 h 611995"/>
                  <a:gd name="connsiteX6" fmla="*/ 202083 w 605309"/>
                  <a:gd name="connsiteY6" fmla="*/ 1038 h 611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309" h="611995">
                    <a:moveTo>
                      <a:pt x="202083" y="1038"/>
                    </a:moveTo>
                    <a:lnTo>
                      <a:pt x="604014" y="0"/>
                    </a:lnTo>
                    <a:cubicBezTo>
                      <a:pt x="604014" y="0"/>
                      <a:pt x="616625" y="251646"/>
                      <a:pt x="563151" y="390279"/>
                    </a:cubicBezTo>
                    <a:cubicBezTo>
                      <a:pt x="497785" y="559799"/>
                      <a:pt x="376871" y="611996"/>
                      <a:pt x="376871" y="611996"/>
                    </a:cubicBezTo>
                    <a:lnTo>
                      <a:pt x="0" y="442396"/>
                    </a:lnTo>
                    <a:cubicBezTo>
                      <a:pt x="0" y="442396"/>
                      <a:pt x="164731" y="367772"/>
                      <a:pt x="183567" y="268806"/>
                    </a:cubicBezTo>
                    <a:cubicBezTo>
                      <a:pt x="204318" y="160102"/>
                      <a:pt x="202083" y="1038"/>
                      <a:pt x="202083" y="10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8"/>
                </p:custDataLst>
              </p:nvPr>
            </p:nvSpPr>
            <p:spPr>
              <a:xfrm>
                <a:off x="9465256" y="2286308"/>
                <a:ext cx="631929" cy="638572"/>
              </a:xfrm>
              <a:custGeom>
                <a:avLst/>
                <a:gdLst>
                  <a:gd name="connsiteX0" fmla="*/ 390199 w 631929"/>
                  <a:gd name="connsiteY0" fmla="*/ 638573 h 638572"/>
                  <a:gd name="connsiteX1" fmla="*/ 384772 w 631929"/>
                  <a:gd name="connsiteY1" fmla="*/ 637376 h 638572"/>
                  <a:gd name="connsiteX2" fmla="*/ 7822 w 631929"/>
                  <a:gd name="connsiteY2" fmla="*/ 467776 h 638572"/>
                  <a:gd name="connsiteX3" fmla="*/ 0 w 631929"/>
                  <a:gd name="connsiteY3" fmla="*/ 455724 h 638572"/>
                  <a:gd name="connsiteX4" fmla="*/ 7742 w 631929"/>
                  <a:gd name="connsiteY4" fmla="*/ 443593 h 638572"/>
                  <a:gd name="connsiteX5" fmla="*/ 183806 w 631929"/>
                  <a:gd name="connsiteY5" fmla="*/ 279580 h 638572"/>
                  <a:gd name="connsiteX6" fmla="*/ 202083 w 631929"/>
                  <a:gd name="connsiteY6" fmla="*/ 14526 h 638572"/>
                  <a:gd name="connsiteX7" fmla="*/ 205914 w 631929"/>
                  <a:gd name="connsiteY7" fmla="*/ 5028 h 638572"/>
                  <a:gd name="connsiteX8" fmla="*/ 215332 w 631929"/>
                  <a:gd name="connsiteY8" fmla="*/ 1038 h 638572"/>
                  <a:gd name="connsiteX9" fmla="*/ 617263 w 631929"/>
                  <a:gd name="connsiteY9" fmla="*/ 0 h 638572"/>
                  <a:gd name="connsiteX10" fmla="*/ 617263 w 631929"/>
                  <a:gd name="connsiteY10" fmla="*/ 0 h 638572"/>
                  <a:gd name="connsiteX11" fmla="*/ 630512 w 631929"/>
                  <a:gd name="connsiteY11" fmla="*/ 12610 h 638572"/>
                  <a:gd name="connsiteX12" fmla="*/ 588770 w 631929"/>
                  <a:gd name="connsiteY12" fmla="*/ 408316 h 638572"/>
                  <a:gd name="connsiteX13" fmla="*/ 395387 w 631929"/>
                  <a:gd name="connsiteY13" fmla="*/ 637376 h 638572"/>
                  <a:gd name="connsiteX14" fmla="*/ 390199 w 631929"/>
                  <a:gd name="connsiteY14" fmla="*/ 638573 h 638572"/>
                  <a:gd name="connsiteX15" fmla="*/ 44056 w 631929"/>
                  <a:gd name="connsiteY15" fmla="*/ 455086 h 638572"/>
                  <a:gd name="connsiteX16" fmla="*/ 389880 w 631929"/>
                  <a:gd name="connsiteY16" fmla="*/ 610719 h 638572"/>
                  <a:gd name="connsiteX17" fmla="*/ 564029 w 631929"/>
                  <a:gd name="connsiteY17" fmla="*/ 398899 h 638572"/>
                  <a:gd name="connsiteX18" fmla="*/ 604493 w 631929"/>
                  <a:gd name="connsiteY18" fmla="*/ 26657 h 638572"/>
                  <a:gd name="connsiteX19" fmla="*/ 228660 w 631929"/>
                  <a:gd name="connsiteY19" fmla="*/ 27615 h 638572"/>
                  <a:gd name="connsiteX20" fmla="*/ 209825 w 631929"/>
                  <a:gd name="connsiteY20" fmla="*/ 284608 h 638572"/>
                  <a:gd name="connsiteX21" fmla="*/ 44056 w 631929"/>
                  <a:gd name="connsiteY21" fmla="*/ 455086 h 63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31929" h="638572">
                    <a:moveTo>
                      <a:pt x="390199" y="638573"/>
                    </a:moveTo>
                    <a:cubicBezTo>
                      <a:pt x="388363" y="638573"/>
                      <a:pt x="386448" y="638174"/>
                      <a:pt x="384772" y="637376"/>
                    </a:cubicBezTo>
                    <a:lnTo>
                      <a:pt x="7822" y="467776"/>
                    </a:lnTo>
                    <a:cubicBezTo>
                      <a:pt x="3113" y="465621"/>
                      <a:pt x="0" y="460912"/>
                      <a:pt x="0" y="455724"/>
                    </a:cubicBezTo>
                    <a:cubicBezTo>
                      <a:pt x="0" y="450537"/>
                      <a:pt x="3033" y="445748"/>
                      <a:pt x="7742" y="443593"/>
                    </a:cubicBezTo>
                    <a:cubicBezTo>
                      <a:pt x="9338" y="442875"/>
                      <a:pt x="166407" y="370565"/>
                      <a:pt x="183806" y="279580"/>
                    </a:cubicBezTo>
                    <a:cubicBezTo>
                      <a:pt x="204078" y="173431"/>
                      <a:pt x="202083" y="16122"/>
                      <a:pt x="202083" y="14526"/>
                    </a:cubicBezTo>
                    <a:cubicBezTo>
                      <a:pt x="202003" y="11014"/>
                      <a:pt x="203440" y="7582"/>
                      <a:pt x="205914" y="5028"/>
                    </a:cubicBezTo>
                    <a:cubicBezTo>
                      <a:pt x="208388" y="2474"/>
                      <a:pt x="211820" y="1038"/>
                      <a:pt x="215332" y="1038"/>
                    </a:cubicBezTo>
                    <a:lnTo>
                      <a:pt x="617263" y="0"/>
                    </a:lnTo>
                    <a:cubicBezTo>
                      <a:pt x="617263" y="0"/>
                      <a:pt x="617263" y="0"/>
                      <a:pt x="617263" y="0"/>
                    </a:cubicBezTo>
                    <a:cubicBezTo>
                      <a:pt x="624287" y="0"/>
                      <a:pt x="630113" y="5507"/>
                      <a:pt x="630512" y="12610"/>
                    </a:cubicBezTo>
                    <a:cubicBezTo>
                      <a:pt x="631071" y="22986"/>
                      <a:pt x="642643" y="268646"/>
                      <a:pt x="588770" y="408316"/>
                    </a:cubicBezTo>
                    <a:cubicBezTo>
                      <a:pt x="522128" y="581029"/>
                      <a:pt x="400495" y="635141"/>
                      <a:pt x="395387" y="637376"/>
                    </a:cubicBezTo>
                    <a:cubicBezTo>
                      <a:pt x="393791" y="638174"/>
                      <a:pt x="391955" y="638573"/>
                      <a:pt x="390199" y="638573"/>
                    </a:cubicBezTo>
                    <a:close/>
                    <a:moveTo>
                      <a:pt x="44056" y="455086"/>
                    </a:moveTo>
                    <a:lnTo>
                      <a:pt x="389880" y="610719"/>
                    </a:lnTo>
                    <a:cubicBezTo>
                      <a:pt x="412866" y="598667"/>
                      <a:pt x="509118" y="541282"/>
                      <a:pt x="564029" y="398899"/>
                    </a:cubicBezTo>
                    <a:cubicBezTo>
                      <a:pt x="609202" y="281895"/>
                      <a:pt x="606169" y="79093"/>
                      <a:pt x="604493" y="26657"/>
                    </a:cubicBezTo>
                    <a:lnTo>
                      <a:pt x="228660" y="27615"/>
                    </a:lnTo>
                    <a:cubicBezTo>
                      <a:pt x="228740" y="68478"/>
                      <a:pt x="227304" y="192985"/>
                      <a:pt x="209825" y="284608"/>
                    </a:cubicBezTo>
                    <a:cubicBezTo>
                      <a:pt x="194421" y="365457"/>
                      <a:pt x="92581" y="428988"/>
                      <a:pt x="44056" y="45508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58" name="任意多边形: 形状 57"/>
            <p:cNvSpPr/>
            <p:nvPr>
              <p:custDataLst>
                <p:tags r:id="rId19"/>
              </p:custDataLst>
            </p:nvPr>
          </p:nvSpPr>
          <p:spPr>
            <a:xfrm>
              <a:off x="9723032" y="2405369"/>
              <a:ext cx="300546" cy="32739"/>
            </a:xfrm>
            <a:custGeom>
              <a:avLst/>
              <a:gdLst>
                <a:gd name="connsiteX0" fmla="*/ 168260 w 300546"/>
                <a:gd name="connsiteY0" fmla="*/ 32740 h 32739"/>
                <a:gd name="connsiteX1" fmla="*/ 11670 w 300546"/>
                <a:gd name="connsiteY1" fmla="*/ 26435 h 32739"/>
                <a:gd name="connsiteX2" fmla="*/ 97 w 300546"/>
                <a:gd name="connsiteY2" fmla="*/ 11670 h 32739"/>
                <a:gd name="connsiteX3" fmla="*/ 14862 w 300546"/>
                <a:gd name="connsiteY3" fmla="*/ 97 h 32739"/>
                <a:gd name="connsiteX4" fmla="*/ 286381 w 300546"/>
                <a:gd name="connsiteY4" fmla="*/ 2491 h 32739"/>
                <a:gd name="connsiteX5" fmla="*/ 300508 w 300546"/>
                <a:gd name="connsiteY5" fmla="*/ 14782 h 32739"/>
                <a:gd name="connsiteX6" fmla="*/ 288217 w 300546"/>
                <a:gd name="connsiteY6" fmla="*/ 28909 h 32739"/>
                <a:gd name="connsiteX7" fmla="*/ 168260 w 300546"/>
                <a:gd name="connsiteY7" fmla="*/ 32740 h 3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546" h="32739">
                  <a:moveTo>
                    <a:pt x="168260" y="32740"/>
                  </a:moveTo>
                  <a:cubicBezTo>
                    <a:pt x="99383" y="32740"/>
                    <a:pt x="37369" y="29547"/>
                    <a:pt x="11670" y="26435"/>
                  </a:cubicBezTo>
                  <a:cubicBezTo>
                    <a:pt x="4407" y="25557"/>
                    <a:pt x="-781" y="18932"/>
                    <a:pt x="97" y="11670"/>
                  </a:cubicBezTo>
                  <a:cubicBezTo>
                    <a:pt x="975" y="4407"/>
                    <a:pt x="7599" y="-781"/>
                    <a:pt x="14862" y="97"/>
                  </a:cubicBezTo>
                  <a:cubicBezTo>
                    <a:pt x="54449" y="4886"/>
                    <a:pt x="182546" y="9834"/>
                    <a:pt x="286381" y="2491"/>
                  </a:cubicBezTo>
                  <a:cubicBezTo>
                    <a:pt x="293724" y="2012"/>
                    <a:pt x="300029" y="7440"/>
                    <a:pt x="300508" y="14782"/>
                  </a:cubicBezTo>
                  <a:cubicBezTo>
                    <a:pt x="301067" y="22045"/>
                    <a:pt x="295560" y="28430"/>
                    <a:pt x="288217" y="28909"/>
                  </a:cubicBezTo>
                  <a:cubicBezTo>
                    <a:pt x="249748" y="31702"/>
                    <a:pt x="207926" y="32740"/>
                    <a:pt x="168260" y="32740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59" name="任意多边形: 形状 58"/>
            <p:cNvSpPr/>
            <p:nvPr>
              <p:custDataLst>
                <p:tags r:id="rId20"/>
              </p:custDataLst>
            </p:nvPr>
          </p:nvSpPr>
          <p:spPr>
            <a:xfrm>
              <a:off x="9709002" y="2495573"/>
              <a:ext cx="306143" cy="37192"/>
            </a:xfrm>
            <a:custGeom>
              <a:avLst/>
              <a:gdLst>
                <a:gd name="connsiteX0" fmla="*/ 205595 w 306143"/>
                <a:gd name="connsiteY0" fmla="*/ 37192 h 37192"/>
                <a:gd name="connsiteX1" fmla="*/ 11812 w 306143"/>
                <a:gd name="connsiteY1" fmla="*/ 26418 h 37192"/>
                <a:gd name="connsiteX2" fmla="*/ 80 w 306143"/>
                <a:gd name="connsiteY2" fmla="*/ 11812 h 37192"/>
                <a:gd name="connsiteX3" fmla="*/ 14686 w 306143"/>
                <a:gd name="connsiteY3" fmla="*/ 80 h 37192"/>
                <a:gd name="connsiteX4" fmla="*/ 291552 w 306143"/>
                <a:gd name="connsiteY4" fmla="*/ 7024 h 37192"/>
                <a:gd name="connsiteX5" fmla="*/ 306078 w 306143"/>
                <a:gd name="connsiteY5" fmla="*/ 18916 h 37192"/>
                <a:gd name="connsiteX6" fmla="*/ 294186 w 306143"/>
                <a:gd name="connsiteY6" fmla="*/ 33441 h 37192"/>
                <a:gd name="connsiteX7" fmla="*/ 205595 w 306143"/>
                <a:gd name="connsiteY7" fmla="*/ 37192 h 3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143" h="37192">
                  <a:moveTo>
                    <a:pt x="205595" y="37192"/>
                  </a:moveTo>
                  <a:cubicBezTo>
                    <a:pt x="110938" y="37192"/>
                    <a:pt x="17000" y="26976"/>
                    <a:pt x="11812" y="26418"/>
                  </a:cubicBezTo>
                  <a:cubicBezTo>
                    <a:pt x="4549" y="25620"/>
                    <a:pt x="-718" y="19075"/>
                    <a:pt x="80" y="11812"/>
                  </a:cubicBezTo>
                  <a:cubicBezTo>
                    <a:pt x="878" y="4549"/>
                    <a:pt x="7423" y="-718"/>
                    <a:pt x="14686" y="80"/>
                  </a:cubicBezTo>
                  <a:cubicBezTo>
                    <a:pt x="16362" y="240"/>
                    <a:pt x="180694" y="18197"/>
                    <a:pt x="291552" y="7024"/>
                  </a:cubicBezTo>
                  <a:cubicBezTo>
                    <a:pt x="298895" y="6305"/>
                    <a:pt x="305359" y="11573"/>
                    <a:pt x="306078" y="18916"/>
                  </a:cubicBezTo>
                  <a:cubicBezTo>
                    <a:pt x="306796" y="26178"/>
                    <a:pt x="301528" y="32723"/>
                    <a:pt x="294186" y="33441"/>
                  </a:cubicBezTo>
                  <a:cubicBezTo>
                    <a:pt x="266571" y="36155"/>
                    <a:pt x="236083" y="37192"/>
                    <a:pt x="205595" y="37192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60" name="任意多边形: 形状 59"/>
            <p:cNvSpPr/>
            <p:nvPr>
              <p:custDataLst>
                <p:tags r:id="rId21"/>
              </p:custDataLst>
            </p:nvPr>
          </p:nvSpPr>
          <p:spPr>
            <a:xfrm>
              <a:off x="9689889" y="2590568"/>
              <a:ext cx="311705" cy="55370"/>
            </a:xfrm>
            <a:custGeom>
              <a:avLst/>
              <a:gdLst>
                <a:gd name="connsiteX0" fmla="*/ 298533 w 311705"/>
                <a:gd name="connsiteY0" fmla="*/ 55370 h 55370"/>
                <a:gd name="connsiteX1" fmla="*/ 298214 w 311705"/>
                <a:gd name="connsiteY1" fmla="*/ 55370 h 55370"/>
                <a:gd name="connsiteX2" fmla="*/ 10174 w 311705"/>
                <a:gd name="connsiteY2" fmla="*/ 26159 h 55370"/>
                <a:gd name="connsiteX3" fmla="*/ 357 w 311705"/>
                <a:gd name="connsiteY3" fmla="*/ 10197 h 55370"/>
                <a:gd name="connsiteX4" fmla="*/ 15681 w 311705"/>
                <a:gd name="connsiteY4" fmla="*/ 221 h 55370"/>
                <a:gd name="connsiteX5" fmla="*/ 298772 w 311705"/>
                <a:gd name="connsiteY5" fmla="*/ 28873 h 55370"/>
                <a:gd name="connsiteX6" fmla="*/ 311702 w 311705"/>
                <a:gd name="connsiteY6" fmla="*/ 42441 h 55370"/>
                <a:gd name="connsiteX7" fmla="*/ 298533 w 311705"/>
                <a:gd name="connsiteY7" fmla="*/ 55370 h 5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705" h="55370">
                  <a:moveTo>
                    <a:pt x="298533" y="55370"/>
                  </a:moveTo>
                  <a:cubicBezTo>
                    <a:pt x="298453" y="55370"/>
                    <a:pt x="298294" y="55370"/>
                    <a:pt x="298214" y="55370"/>
                  </a:cubicBezTo>
                  <a:cubicBezTo>
                    <a:pt x="255355" y="54333"/>
                    <a:pt x="16878" y="27756"/>
                    <a:pt x="10174" y="26159"/>
                  </a:cubicBezTo>
                  <a:cubicBezTo>
                    <a:pt x="3070" y="24483"/>
                    <a:pt x="-1319" y="17300"/>
                    <a:pt x="357" y="10197"/>
                  </a:cubicBezTo>
                  <a:cubicBezTo>
                    <a:pt x="2033" y="3333"/>
                    <a:pt x="8817" y="-1056"/>
                    <a:pt x="15681" y="221"/>
                  </a:cubicBezTo>
                  <a:cubicBezTo>
                    <a:pt x="27652" y="2056"/>
                    <a:pt x="257590" y="27915"/>
                    <a:pt x="298772" y="28873"/>
                  </a:cubicBezTo>
                  <a:cubicBezTo>
                    <a:pt x="306115" y="29033"/>
                    <a:pt x="311861" y="35098"/>
                    <a:pt x="311702" y="42441"/>
                  </a:cubicBezTo>
                  <a:cubicBezTo>
                    <a:pt x="311622" y="49624"/>
                    <a:pt x="305716" y="55370"/>
                    <a:pt x="298533" y="55370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61" name="任意多边形: 形状 60"/>
            <p:cNvSpPr/>
            <p:nvPr>
              <p:custDataLst>
                <p:tags r:id="rId22"/>
              </p:custDataLst>
            </p:nvPr>
          </p:nvSpPr>
          <p:spPr>
            <a:xfrm>
              <a:off x="9642641" y="2687802"/>
              <a:ext cx="303107" cy="70989"/>
            </a:xfrm>
            <a:custGeom>
              <a:avLst/>
              <a:gdLst>
                <a:gd name="connsiteX0" fmla="*/ 289913 w 303107"/>
                <a:gd name="connsiteY0" fmla="*/ 70990 h 70989"/>
                <a:gd name="connsiteX1" fmla="*/ 287199 w 303107"/>
                <a:gd name="connsiteY1" fmla="*/ 70670 h 70989"/>
                <a:gd name="connsiteX2" fmla="*/ 11450 w 303107"/>
                <a:gd name="connsiteY2" fmla="*/ 26375 h 70989"/>
                <a:gd name="connsiteX3" fmla="*/ 117 w 303107"/>
                <a:gd name="connsiteY3" fmla="*/ 11450 h 70989"/>
                <a:gd name="connsiteX4" fmla="*/ 15042 w 303107"/>
                <a:gd name="connsiteY4" fmla="*/ 117 h 70989"/>
                <a:gd name="connsiteX5" fmla="*/ 292547 w 303107"/>
                <a:gd name="connsiteY5" fmla="*/ 44732 h 70989"/>
                <a:gd name="connsiteX6" fmla="*/ 302842 w 303107"/>
                <a:gd name="connsiteY6" fmla="*/ 60455 h 70989"/>
                <a:gd name="connsiteX7" fmla="*/ 289913 w 303107"/>
                <a:gd name="connsiteY7" fmla="*/ 70990 h 70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107" h="70989">
                  <a:moveTo>
                    <a:pt x="289913" y="70990"/>
                  </a:moveTo>
                  <a:cubicBezTo>
                    <a:pt x="289035" y="70990"/>
                    <a:pt x="288077" y="70910"/>
                    <a:pt x="287199" y="70670"/>
                  </a:cubicBezTo>
                  <a:cubicBezTo>
                    <a:pt x="203637" y="53271"/>
                    <a:pt x="13366" y="26614"/>
                    <a:pt x="11450" y="26375"/>
                  </a:cubicBezTo>
                  <a:cubicBezTo>
                    <a:pt x="4187" y="25337"/>
                    <a:pt x="-841" y="18633"/>
                    <a:pt x="117" y="11450"/>
                  </a:cubicBezTo>
                  <a:cubicBezTo>
                    <a:pt x="1154" y="4187"/>
                    <a:pt x="7779" y="-841"/>
                    <a:pt x="15042" y="117"/>
                  </a:cubicBezTo>
                  <a:cubicBezTo>
                    <a:pt x="16957" y="356"/>
                    <a:pt x="208186" y="27093"/>
                    <a:pt x="292547" y="44732"/>
                  </a:cubicBezTo>
                  <a:cubicBezTo>
                    <a:pt x="299730" y="46248"/>
                    <a:pt x="304279" y="53271"/>
                    <a:pt x="302842" y="60455"/>
                  </a:cubicBezTo>
                  <a:cubicBezTo>
                    <a:pt x="301565" y="66680"/>
                    <a:pt x="296058" y="70990"/>
                    <a:pt x="289913" y="70990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5659755" y="445770"/>
            <a:ext cx="6998970" cy="7683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“小火快跑、浓烟关门”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6424e7bad23f564eac149dbdf72a8527">
            <a:hlinkClick r:id="" action="ppaction://media"/>
          </p:cNvPr>
          <p:cNvPicPr/>
          <p:nvPr>
            <a:vide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16990" y="1821815"/>
            <a:ext cx="5093335" cy="29025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30433" y="524070"/>
            <a:ext cx="609407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0" name="矩形: 圆角 129"/>
          <p:cNvSpPr/>
          <p:nvPr/>
        </p:nvSpPr>
        <p:spPr>
          <a:xfrm>
            <a:off x="6096000" y="1176020"/>
            <a:ext cx="5462905" cy="1390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25 -3.7037E-7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6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4" grpId="0" bldLvl="0" animBg="1"/>
      <p:bldP spid="42" grpId="0" bldLvl="0" animBg="1"/>
      <p:bldP spid="39" grpId="0" bldLvl="0" animBg="1"/>
      <p:bldP spid="54" grpId="0"/>
      <p:bldP spid="5" grpId="0"/>
      <p:bldP spid="11" grpId="0"/>
      <p:bldP spid="11" grpId="1"/>
      <p:bldP spid="130" grpId="0" animBg="1"/>
      <p:bldP spid="13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0075" y="1327150"/>
            <a:ext cx="6289040" cy="1727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优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先查看和熟悉疏散路线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329690" y="3135630"/>
            <a:ext cx="5026660" cy="29660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946785" y="2586990"/>
            <a:ext cx="5553710" cy="29660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 algn="just" fontAlgn="auto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进入人员密集场所、陌生场所，优先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留意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疏散通道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和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安全出口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的位置，确保发生火灾时能安全顺利逃生。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just"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5769872"/>
            <a:ext cx="12192000" cy="1076960"/>
            <a:chOff x="0" y="5952752"/>
            <a:chExt cx="12192000" cy="1076960"/>
          </a:xfrm>
        </p:grpSpPr>
        <p:sp>
          <p:nvSpPr>
            <p:cNvPr id="14" name="任意多边形: 形状 518"/>
            <p:cNvSpPr/>
            <p:nvPr>
              <p:custDataLst>
                <p:tags r:id="rId4"/>
              </p:custDataLst>
            </p:nvPr>
          </p:nvSpPr>
          <p:spPr>
            <a:xfrm>
              <a:off x="0" y="5952752"/>
              <a:ext cx="12192000" cy="1076960"/>
            </a:xfrm>
            <a:custGeom>
              <a:avLst/>
              <a:gdLst>
                <a:gd name="connsiteX0" fmla="*/ 12192000 w 12192000"/>
                <a:gd name="connsiteY0" fmla="*/ 0 h 2466656"/>
                <a:gd name="connsiteX1" fmla="*/ 12192000 w 12192000"/>
                <a:gd name="connsiteY1" fmla="*/ 2466656 h 2466656"/>
                <a:gd name="connsiteX2" fmla="*/ 0 w 12192000"/>
                <a:gd name="connsiteY2" fmla="*/ 2466656 h 2466656"/>
                <a:gd name="connsiteX3" fmla="*/ 0 w 12192000"/>
                <a:gd name="connsiteY3" fmla="*/ 688773 h 2466656"/>
                <a:gd name="connsiteX4" fmla="*/ 35843 w 12192000"/>
                <a:gd name="connsiteY4" fmla="*/ 706556 h 2466656"/>
                <a:gd name="connsiteX5" fmla="*/ 3580570 w 12192000"/>
                <a:gd name="connsiteY5" fmla="*/ 1925183 h 2466656"/>
                <a:gd name="connsiteX6" fmla="*/ 7896629 w 12192000"/>
                <a:gd name="connsiteY6" fmla="*/ 1271257 h 2466656"/>
                <a:gd name="connsiteX7" fmla="*/ 9787101 w 12192000"/>
                <a:gd name="connsiteY7" fmla="*/ 1752789 h 2466656"/>
                <a:gd name="connsiteX8" fmla="*/ 12144622 w 12192000"/>
                <a:gd name="connsiteY8" fmla="*/ 92027 h 24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2466656">
                  <a:moveTo>
                    <a:pt x="12192000" y="0"/>
                  </a:moveTo>
                  <a:lnTo>
                    <a:pt x="12192000" y="2466656"/>
                  </a:lnTo>
                  <a:lnTo>
                    <a:pt x="0" y="2466656"/>
                  </a:lnTo>
                  <a:lnTo>
                    <a:pt x="0" y="688773"/>
                  </a:lnTo>
                  <a:lnTo>
                    <a:pt x="35843" y="706556"/>
                  </a:lnTo>
                  <a:cubicBezTo>
                    <a:pt x="946598" y="1155285"/>
                    <a:pt x="2562827" y="1880269"/>
                    <a:pt x="3580570" y="1925183"/>
                  </a:cubicBezTo>
                  <a:cubicBezTo>
                    <a:pt x="5649099" y="2016519"/>
                    <a:pt x="7004874" y="1289084"/>
                    <a:pt x="7896629" y="1271257"/>
                  </a:cubicBezTo>
                  <a:cubicBezTo>
                    <a:pt x="8788385" y="1253430"/>
                    <a:pt x="9106942" y="1752549"/>
                    <a:pt x="9787101" y="1752789"/>
                  </a:cubicBezTo>
                  <a:cubicBezTo>
                    <a:pt x="10382240" y="1752999"/>
                    <a:pt x="11428158" y="1370520"/>
                    <a:pt x="12144622" y="920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BD2D2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BD4D4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grpSp>
          <p:nvGrpSpPr>
            <p:cNvPr id="18" name="图形 246"/>
            <p:cNvGrpSpPr/>
            <p:nvPr/>
          </p:nvGrpSpPr>
          <p:grpSpPr>
            <a:xfrm rot="19960185" flipH="1">
              <a:off x="236893" y="5995223"/>
              <a:ext cx="916550" cy="926185"/>
              <a:chOff x="9465256" y="2286308"/>
              <a:chExt cx="631929" cy="638572"/>
            </a:xfrm>
            <a:effectLst>
              <a:outerShdw blurRad="101600" dist="76200" dir="5400000" algn="t" rotWithShape="0">
                <a:prstClr val="black">
                  <a:alpha val="25000"/>
                </a:prstClr>
              </a:outerShdw>
            </a:effectLst>
          </p:grpSpPr>
          <p:grpSp>
            <p:nvGrpSpPr>
              <p:cNvPr id="19" name="图形 246"/>
              <p:cNvGrpSpPr/>
              <p:nvPr/>
            </p:nvGrpSpPr>
            <p:grpSpPr>
              <a:xfrm>
                <a:off x="9465256" y="2286308"/>
                <a:ext cx="631929" cy="638572"/>
                <a:chOff x="9465256" y="2286308"/>
                <a:chExt cx="631929" cy="638572"/>
              </a:xfrm>
            </p:grpSpPr>
            <p:sp>
              <p:nvSpPr>
                <p:cNvPr id="20" name="任意多边形: 形状 171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9478506" y="2299636"/>
                  <a:ext cx="605309" cy="611995"/>
                </a:xfrm>
                <a:custGeom>
                  <a:avLst/>
                  <a:gdLst>
                    <a:gd name="connsiteX0" fmla="*/ 202083 w 605309"/>
                    <a:gd name="connsiteY0" fmla="*/ 1038 h 611995"/>
                    <a:gd name="connsiteX1" fmla="*/ 604014 w 605309"/>
                    <a:gd name="connsiteY1" fmla="*/ 0 h 611995"/>
                    <a:gd name="connsiteX2" fmla="*/ 563151 w 605309"/>
                    <a:gd name="connsiteY2" fmla="*/ 390279 h 611995"/>
                    <a:gd name="connsiteX3" fmla="*/ 376871 w 605309"/>
                    <a:gd name="connsiteY3" fmla="*/ 611996 h 611995"/>
                    <a:gd name="connsiteX4" fmla="*/ 0 w 605309"/>
                    <a:gd name="connsiteY4" fmla="*/ 442396 h 611995"/>
                    <a:gd name="connsiteX5" fmla="*/ 183567 w 605309"/>
                    <a:gd name="connsiteY5" fmla="*/ 268806 h 611995"/>
                    <a:gd name="connsiteX6" fmla="*/ 202083 w 605309"/>
                    <a:gd name="connsiteY6" fmla="*/ 1038 h 611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309" h="611995">
                      <a:moveTo>
                        <a:pt x="202083" y="1038"/>
                      </a:moveTo>
                      <a:lnTo>
                        <a:pt x="604014" y="0"/>
                      </a:lnTo>
                      <a:cubicBezTo>
                        <a:pt x="604014" y="0"/>
                        <a:pt x="616625" y="251646"/>
                        <a:pt x="563151" y="390279"/>
                      </a:cubicBezTo>
                      <a:cubicBezTo>
                        <a:pt x="497785" y="559799"/>
                        <a:pt x="376871" y="611996"/>
                        <a:pt x="376871" y="611996"/>
                      </a:cubicBezTo>
                      <a:lnTo>
                        <a:pt x="0" y="442396"/>
                      </a:lnTo>
                      <a:cubicBezTo>
                        <a:pt x="0" y="442396"/>
                        <a:pt x="164731" y="367772"/>
                        <a:pt x="183567" y="268806"/>
                      </a:cubicBezTo>
                      <a:cubicBezTo>
                        <a:pt x="204318" y="160102"/>
                        <a:pt x="202083" y="1038"/>
                        <a:pt x="202083" y="10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  <p:sp>
              <p:nvSpPr>
                <p:cNvPr id="21" name="任意多边形: 形状 172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9465256" y="2286308"/>
                  <a:ext cx="631929" cy="638572"/>
                </a:xfrm>
                <a:custGeom>
                  <a:avLst/>
                  <a:gdLst>
                    <a:gd name="connsiteX0" fmla="*/ 390199 w 631929"/>
                    <a:gd name="connsiteY0" fmla="*/ 638573 h 638572"/>
                    <a:gd name="connsiteX1" fmla="*/ 384772 w 631929"/>
                    <a:gd name="connsiteY1" fmla="*/ 637376 h 638572"/>
                    <a:gd name="connsiteX2" fmla="*/ 7822 w 631929"/>
                    <a:gd name="connsiteY2" fmla="*/ 467776 h 638572"/>
                    <a:gd name="connsiteX3" fmla="*/ 0 w 631929"/>
                    <a:gd name="connsiteY3" fmla="*/ 455724 h 638572"/>
                    <a:gd name="connsiteX4" fmla="*/ 7742 w 631929"/>
                    <a:gd name="connsiteY4" fmla="*/ 443593 h 638572"/>
                    <a:gd name="connsiteX5" fmla="*/ 183806 w 631929"/>
                    <a:gd name="connsiteY5" fmla="*/ 279580 h 638572"/>
                    <a:gd name="connsiteX6" fmla="*/ 202083 w 631929"/>
                    <a:gd name="connsiteY6" fmla="*/ 14526 h 638572"/>
                    <a:gd name="connsiteX7" fmla="*/ 205914 w 631929"/>
                    <a:gd name="connsiteY7" fmla="*/ 5028 h 638572"/>
                    <a:gd name="connsiteX8" fmla="*/ 215332 w 631929"/>
                    <a:gd name="connsiteY8" fmla="*/ 1038 h 638572"/>
                    <a:gd name="connsiteX9" fmla="*/ 617263 w 631929"/>
                    <a:gd name="connsiteY9" fmla="*/ 0 h 638572"/>
                    <a:gd name="connsiteX10" fmla="*/ 617263 w 631929"/>
                    <a:gd name="connsiteY10" fmla="*/ 0 h 638572"/>
                    <a:gd name="connsiteX11" fmla="*/ 630512 w 631929"/>
                    <a:gd name="connsiteY11" fmla="*/ 12610 h 638572"/>
                    <a:gd name="connsiteX12" fmla="*/ 588770 w 631929"/>
                    <a:gd name="connsiteY12" fmla="*/ 408316 h 638572"/>
                    <a:gd name="connsiteX13" fmla="*/ 395387 w 631929"/>
                    <a:gd name="connsiteY13" fmla="*/ 637376 h 638572"/>
                    <a:gd name="connsiteX14" fmla="*/ 390199 w 631929"/>
                    <a:gd name="connsiteY14" fmla="*/ 638573 h 638572"/>
                    <a:gd name="connsiteX15" fmla="*/ 44056 w 631929"/>
                    <a:gd name="connsiteY15" fmla="*/ 455086 h 638572"/>
                    <a:gd name="connsiteX16" fmla="*/ 389880 w 631929"/>
                    <a:gd name="connsiteY16" fmla="*/ 610719 h 638572"/>
                    <a:gd name="connsiteX17" fmla="*/ 564029 w 631929"/>
                    <a:gd name="connsiteY17" fmla="*/ 398899 h 638572"/>
                    <a:gd name="connsiteX18" fmla="*/ 604493 w 631929"/>
                    <a:gd name="connsiteY18" fmla="*/ 26657 h 638572"/>
                    <a:gd name="connsiteX19" fmla="*/ 228660 w 631929"/>
                    <a:gd name="connsiteY19" fmla="*/ 27615 h 638572"/>
                    <a:gd name="connsiteX20" fmla="*/ 209825 w 631929"/>
                    <a:gd name="connsiteY20" fmla="*/ 284608 h 638572"/>
                    <a:gd name="connsiteX21" fmla="*/ 44056 w 631929"/>
                    <a:gd name="connsiteY21" fmla="*/ 455086 h 63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31929" h="638572">
                      <a:moveTo>
                        <a:pt x="390199" y="638573"/>
                      </a:moveTo>
                      <a:cubicBezTo>
                        <a:pt x="388363" y="638573"/>
                        <a:pt x="386448" y="638174"/>
                        <a:pt x="384772" y="637376"/>
                      </a:cubicBezTo>
                      <a:lnTo>
                        <a:pt x="7822" y="467776"/>
                      </a:lnTo>
                      <a:cubicBezTo>
                        <a:pt x="3113" y="465621"/>
                        <a:pt x="0" y="460912"/>
                        <a:pt x="0" y="455724"/>
                      </a:cubicBezTo>
                      <a:cubicBezTo>
                        <a:pt x="0" y="450537"/>
                        <a:pt x="3033" y="445748"/>
                        <a:pt x="7742" y="443593"/>
                      </a:cubicBezTo>
                      <a:cubicBezTo>
                        <a:pt x="9338" y="442875"/>
                        <a:pt x="166407" y="370565"/>
                        <a:pt x="183806" y="279580"/>
                      </a:cubicBezTo>
                      <a:cubicBezTo>
                        <a:pt x="204078" y="173431"/>
                        <a:pt x="202083" y="16122"/>
                        <a:pt x="202083" y="14526"/>
                      </a:cubicBezTo>
                      <a:cubicBezTo>
                        <a:pt x="202003" y="11014"/>
                        <a:pt x="203440" y="7582"/>
                        <a:pt x="205914" y="5028"/>
                      </a:cubicBezTo>
                      <a:cubicBezTo>
                        <a:pt x="208388" y="2474"/>
                        <a:pt x="211820" y="1038"/>
                        <a:pt x="215332" y="1038"/>
                      </a:cubicBezTo>
                      <a:lnTo>
                        <a:pt x="617263" y="0"/>
                      </a:lnTo>
                      <a:cubicBezTo>
                        <a:pt x="617263" y="0"/>
                        <a:pt x="617263" y="0"/>
                        <a:pt x="617263" y="0"/>
                      </a:cubicBezTo>
                      <a:cubicBezTo>
                        <a:pt x="624287" y="0"/>
                        <a:pt x="630113" y="5507"/>
                        <a:pt x="630512" y="12610"/>
                      </a:cubicBezTo>
                      <a:cubicBezTo>
                        <a:pt x="631071" y="22986"/>
                        <a:pt x="642643" y="268646"/>
                        <a:pt x="588770" y="408316"/>
                      </a:cubicBezTo>
                      <a:cubicBezTo>
                        <a:pt x="522128" y="581029"/>
                        <a:pt x="400495" y="635141"/>
                        <a:pt x="395387" y="637376"/>
                      </a:cubicBezTo>
                      <a:cubicBezTo>
                        <a:pt x="393791" y="638174"/>
                        <a:pt x="391955" y="638573"/>
                        <a:pt x="390199" y="638573"/>
                      </a:cubicBezTo>
                      <a:close/>
                      <a:moveTo>
                        <a:pt x="44056" y="455086"/>
                      </a:moveTo>
                      <a:lnTo>
                        <a:pt x="389880" y="610719"/>
                      </a:lnTo>
                      <a:cubicBezTo>
                        <a:pt x="412866" y="598667"/>
                        <a:pt x="509118" y="541282"/>
                        <a:pt x="564029" y="398899"/>
                      </a:cubicBezTo>
                      <a:cubicBezTo>
                        <a:pt x="609202" y="281895"/>
                        <a:pt x="606169" y="79093"/>
                        <a:pt x="604493" y="26657"/>
                      </a:cubicBezTo>
                      <a:lnTo>
                        <a:pt x="228660" y="27615"/>
                      </a:lnTo>
                      <a:cubicBezTo>
                        <a:pt x="228740" y="68478"/>
                        <a:pt x="227304" y="192985"/>
                        <a:pt x="209825" y="284608"/>
                      </a:cubicBezTo>
                      <a:cubicBezTo>
                        <a:pt x="194421" y="365457"/>
                        <a:pt x="92581" y="428988"/>
                        <a:pt x="44056" y="4550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</p:grpSp>
          <p:sp>
            <p:nvSpPr>
              <p:cNvPr id="22" name="任意多边形: 形状 167"/>
              <p:cNvSpPr/>
              <p:nvPr>
                <p:custDataLst>
                  <p:tags r:id="rId7"/>
                </p:custDataLst>
              </p:nvPr>
            </p:nvSpPr>
            <p:spPr>
              <a:xfrm>
                <a:off x="9723032" y="2405369"/>
                <a:ext cx="300546" cy="32739"/>
              </a:xfrm>
              <a:custGeom>
                <a:avLst/>
                <a:gdLst>
                  <a:gd name="connsiteX0" fmla="*/ 168260 w 300546"/>
                  <a:gd name="connsiteY0" fmla="*/ 32740 h 32739"/>
                  <a:gd name="connsiteX1" fmla="*/ 11670 w 300546"/>
                  <a:gd name="connsiteY1" fmla="*/ 26435 h 32739"/>
                  <a:gd name="connsiteX2" fmla="*/ 97 w 300546"/>
                  <a:gd name="connsiteY2" fmla="*/ 11670 h 32739"/>
                  <a:gd name="connsiteX3" fmla="*/ 14862 w 300546"/>
                  <a:gd name="connsiteY3" fmla="*/ 97 h 32739"/>
                  <a:gd name="connsiteX4" fmla="*/ 286381 w 300546"/>
                  <a:gd name="connsiteY4" fmla="*/ 2491 h 32739"/>
                  <a:gd name="connsiteX5" fmla="*/ 300508 w 300546"/>
                  <a:gd name="connsiteY5" fmla="*/ 14782 h 32739"/>
                  <a:gd name="connsiteX6" fmla="*/ 288217 w 300546"/>
                  <a:gd name="connsiteY6" fmla="*/ 28909 h 32739"/>
                  <a:gd name="connsiteX7" fmla="*/ 168260 w 300546"/>
                  <a:gd name="connsiteY7" fmla="*/ 32740 h 3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546" h="32739">
                    <a:moveTo>
                      <a:pt x="168260" y="32740"/>
                    </a:moveTo>
                    <a:cubicBezTo>
                      <a:pt x="99383" y="32740"/>
                      <a:pt x="37369" y="29547"/>
                      <a:pt x="11670" y="26435"/>
                    </a:cubicBezTo>
                    <a:cubicBezTo>
                      <a:pt x="4407" y="25557"/>
                      <a:pt x="-781" y="18932"/>
                      <a:pt x="97" y="11670"/>
                    </a:cubicBezTo>
                    <a:cubicBezTo>
                      <a:pt x="975" y="4407"/>
                      <a:pt x="7599" y="-781"/>
                      <a:pt x="14862" y="97"/>
                    </a:cubicBezTo>
                    <a:cubicBezTo>
                      <a:pt x="54449" y="4886"/>
                      <a:pt x="182546" y="9834"/>
                      <a:pt x="286381" y="2491"/>
                    </a:cubicBezTo>
                    <a:cubicBezTo>
                      <a:pt x="293724" y="2012"/>
                      <a:pt x="300029" y="7440"/>
                      <a:pt x="300508" y="14782"/>
                    </a:cubicBezTo>
                    <a:cubicBezTo>
                      <a:pt x="301067" y="22045"/>
                      <a:pt x="295560" y="28430"/>
                      <a:pt x="288217" y="28909"/>
                    </a:cubicBezTo>
                    <a:cubicBezTo>
                      <a:pt x="249748" y="31702"/>
                      <a:pt x="207926" y="32740"/>
                      <a:pt x="168260" y="327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23" name="任意多边形: 形状 168"/>
              <p:cNvSpPr/>
              <p:nvPr>
                <p:custDataLst>
                  <p:tags r:id="rId8"/>
                </p:custDataLst>
              </p:nvPr>
            </p:nvSpPr>
            <p:spPr>
              <a:xfrm>
                <a:off x="9709002" y="2495573"/>
                <a:ext cx="306143" cy="37192"/>
              </a:xfrm>
              <a:custGeom>
                <a:avLst/>
                <a:gdLst>
                  <a:gd name="connsiteX0" fmla="*/ 205595 w 306143"/>
                  <a:gd name="connsiteY0" fmla="*/ 37192 h 37192"/>
                  <a:gd name="connsiteX1" fmla="*/ 11812 w 306143"/>
                  <a:gd name="connsiteY1" fmla="*/ 26418 h 37192"/>
                  <a:gd name="connsiteX2" fmla="*/ 80 w 306143"/>
                  <a:gd name="connsiteY2" fmla="*/ 11812 h 37192"/>
                  <a:gd name="connsiteX3" fmla="*/ 14686 w 306143"/>
                  <a:gd name="connsiteY3" fmla="*/ 80 h 37192"/>
                  <a:gd name="connsiteX4" fmla="*/ 291552 w 306143"/>
                  <a:gd name="connsiteY4" fmla="*/ 7024 h 37192"/>
                  <a:gd name="connsiteX5" fmla="*/ 306078 w 306143"/>
                  <a:gd name="connsiteY5" fmla="*/ 18916 h 37192"/>
                  <a:gd name="connsiteX6" fmla="*/ 294186 w 306143"/>
                  <a:gd name="connsiteY6" fmla="*/ 33441 h 37192"/>
                  <a:gd name="connsiteX7" fmla="*/ 205595 w 306143"/>
                  <a:gd name="connsiteY7" fmla="*/ 37192 h 37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143" h="37192">
                    <a:moveTo>
                      <a:pt x="205595" y="37192"/>
                    </a:moveTo>
                    <a:cubicBezTo>
                      <a:pt x="110938" y="37192"/>
                      <a:pt x="17000" y="26976"/>
                      <a:pt x="11812" y="26418"/>
                    </a:cubicBezTo>
                    <a:cubicBezTo>
                      <a:pt x="4549" y="25620"/>
                      <a:pt x="-718" y="19075"/>
                      <a:pt x="80" y="11812"/>
                    </a:cubicBezTo>
                    <a:cubicBezTo>
                      <a:pt x="878" y="4549"/>
                      <a:pt x="7423" y="-718"/>
                      <a:pt x="14686" y="80"/>
                    </a:cubicBezTo>
                    <a:cubicBezTo>
                      <a:pt x="16362" y="240"/>
                      <a:pt x="180694" y="18197"/>
                      <a:pt x="291552" y="7024"/>
                    </a:cubicBezTo>
                    <a:cubicBezTo>
                      <a:pt x="298895" y="6305"/>
                      <a:pt x="305359" y="11573"/>
                      <a:pt x="306078" y="18916"/>
                    </a:cubicBezTo>
                    <a:cubicBezTo>
                      <a:pt x="306796" y="26178"/>
                      <a:pt x="301528" y="32723"/>
                      <a:pt x="294186" y="33441"/>
                    </a:cubicBezTo>
                    <a:cubicBezTo>
                      <a:pt x="266571" y="36155"/>
                      <a:pt x="236083" y="37192"/>
                      <a:pt x="205595" y="37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24" name="任意多边形: 形状 169"/>
              <p:cNvSpPr/>
              <p:nvPr>
                <p:custDataLst>
                  <p:tags r:id="rId9"/>
                </p:custDataLst>
              </p:nvPr>
            </p:nvSpPr>
            <p:spPr>
              <a:xfrm>
                <a:off x="9689889" y="2590568"/>
                <a:ext cx="311705" cy="55370"/>
              </a:xfrm>
              <a:custGeom>
                <a:avLst/>
                <a:gdLst>
                  <a:gd name="connsiteX0" fmla="*/ 298533 w 311705"/>
                  <a:gd name="connsiteY0" fmla="*/ 55370 h 55370"/>
                  <a:gd name="connsiteX1" fmla="*/ 298214 w 311705"/>
                  <a:gd name="connsiteY1" fmla="*/ 55370 h 55370"/>
                  <a:gd name="connsiteX2" fmla="*/ 10174 w 311705"/>
                  <a:gd name="connsiteY2" fmla="*/ 26159 h 55370"/>
                  <a:gd name="connsiteX3" fmla="*/ 357 w 311705"/>
                  <a:gd name="connsiteY3" fmla="*/ 10197 h 55370"/>
                  <a:gd name="connsiteX4" fmla="*/ 15681 w 311705"/>
                  <a:gd name="connsiteY4" fmla="*/ 221 h 55370"/>
                  <a:gd name="connsiteX5" fmla="*/ 298772 w 311705"/>
                  <a:gd name="connsiteY5" fmla="*/ 28873 h 55370"/>
                  <a:gd name="connsiteX6" fmla="*/ 311702 w 311705"/>
                  <a:gd name="connsiteY6" fmla="*/ 42441 h 55370"/>
                  <a:gd name="connsiteX7" fmla="*/ 298533 w 311705"/>
                  <a:gd name="connsiteY7" fmla="*/ 55370 h 5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705" h="55370">
                    <a:moveTo>
                      <a:pt x="298533" y="55370"/>
                    </a:moveTo>
                    <a:cubicBezTo>
                      <a:pt x="298453" y="55370"/>
                      <a:pt x="298294" y="55370"/>
                      <a:pt x="298214" y="55370"/>
                    </a:cubicBezTo>
                    <a:cubicBezTo>
                      <a:pt x="255355" y="54333"/>
                      <a:pt x="16878" y="27756"/>
                      <a:pt x="10174" y="26159"/>
                    </a:cubicBezTo>
                    <a:cubicBezTo>
                      <a:pt x="3070" y="24483"/>
                      <a:pt x="-1319" y="17300"/>
                      <a:pt x="357" y="10197"/>
                    </a:cubicBezTo>
                    <a:cubicBezTo>
                      <a:pt x="2033" y="3333"/>
                      <a:pt x="8817" y="-1056"/>
                      <a:pt x="15681" y="221"/>
                    </a:cubicBezTo>
                    <a:cubicBezTo>
                      <a:pt x="27652" y="2056"/>
                      <a:pt x="257590" y="27915"/>
                      <a:pt x="298772" y="28873"/>
                    </a:cubicBezTo>
                    <a:cubicBezTo>
                      <a:pt x="306115" y="29033"/>
                      <a:pt x="311861" y="35098"/>
                      <a:pt x="311702" y="42441"/>
                    </a:cubicBezTo>
                    <a:cubicBezTo>
                      <a:pt x="311622" y="49624"/>
                      <a:pt x="305716" y="55370"/>
                      <a:pt x="298533" y="553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25" name="任意多边形: 形状 170"/>
              <p:cNvSpPr/>
              <p:nvPr>
                <p:custDataLst>
                  <p:tags r:id="rId10"/>
                </p:custDataLst>
              </p:nvPr>
            </p:nvSpPr>
            <p:spPr>
              <a:xfrm>
                <a:off x="9642641" y="2687802"/>
                <a:ext cx="303107" cy="70989"/>
              </a:xfrm>
              <a:custGeom>
                <a:avLst/>
                <a:gdLst>
                  <a:gd name="connsiteX0" fmla="*/ 289913 w 303107"/>
                  <a:gd name="connsiteY0" fmla="*/ 70990 h 70989"/>
                  <a:gd name="connsiteX1" fmla="*/ 287199 w 303107"/>
                  <a:gd name="connsiteY1" fmla="*/ 70670 h 70989"/>
                  <a:gd name="connsiteX2" fmla="*/ 11450 w 303107"/>
                  <a:gd name="connsiteY2" fmla="*/ 26375 h 70989"/>
                  <a:gd name="connsiteX3" fmla="*/ 117 w 303107"/>
                  <a:gd name="connsiteY3" fmla="*/ 11450 h 70989"/>
                  <a:gd name="connsiteX4" fmla="*/ 15042 w 303107"/>
                  <a:gd name="connsiteY4" fmla="*/ 117 h 70989"/>
                  <a:gd name="connsiteX5" fmla="*/ 292547 w 303107"/>
                  <a:gd name="connsiteY5" fmla="*/ 44732 h 70989"/>
                  <a:gd name="connsiteX6" fmla="*/ 302842 w 303107"/>
                  <a:gd name="connsiteY6" fmla="*/ 60455 h 70989"/>
                  <a:gd name="connsiteX7" fmla="*/ 289913 w 303107"/>
                  <a:gd name="connsiteY7" fmla="*/ 70990 h 7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107" h="70989">
                    <a:moveTo>
                      <a:pt x="289913" y="70990"/>
                    </a:moveTo>
                    <a:cubicBezTo>
                      <a:pt x="289035" y="70990"/>
                      <a:pt x="288077" y="70910"/>
                      <a:pt x="287199" y="70670"/>
                    </a:cubicBezTo>
                    <a:cubicBezTo>
                      <a:pt x="203637" y="53271"/>
                      <a:pt x="13366" y="26614"/>
                      <a:pt x="11450" y="26375"/>
                    </a:cubicBezTo>
                    <a:cubicBezTo>
                      <a:pt x="4187" y="25337"/>
                      <a:pt x="-841" y="18633"/>
                      <a:pt x="117" y="11450"/>
                    </a:cubicBezTo>
                    <a:cubicBezTo>
                      <a:pt x="1154" y="4187"/>
                      <a:pt x="7779" y="-841"/>
                      <a:pt x="15042" y="117"/>
                    </a:cubicBezTo>
                    <a:cubicBezTo>
                      <a:pt x="16957" y="356"/>
                      <a:pt x="208186" y="27093"/>
                      <a:pt x="292547" y="44732"/>
                    </a:cubicBezTo>
                    <a:cubicBezTo>
                      <a:pt x="299730" y="46248"/>
                      <a:pt x="304279" y="53271"/>
                      <a:pt x="302842" y="60455"/>
                    </a:cubicBezTo>
                    <a:cubicBezTo>
                      <a:pt x="301565" y="66680"/>
                      <a:pt x="296058" y="70990"/>
                      <a:pt x="289913" y="709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26" name="任意多边形: 形状 16"/>
            <p:cNvSpPr/>
            <p:nvPr>
              <p:custDataLst>
                <p:tags r:id="rId11"/>
              </p:custDataLst>
            </p:nvPr>
          </p:nvSpPr>
          <p:spPr>
            <a:xfrm rot="20767714">
              <a:off x="7057248" y="6068878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: 圆角 129"/>
          <p:cNvSpPr/>
          <p:nvPr>
            <p:custDataLst>
              <p:tags r:id="rId13"/>
            </p:custDataLst>
          </p:nvPr>
        </p:nvSpPr>
        <p:spPr>
          <a:xfrm>
            <a:off x="1759585" y="2231390"/>
            <a:ext cx="4022090" cy="1390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6" name="任意多边形: 形状 53"/>
            <p:cNvSpPr/>
            <p:nvPr>
              <p:custDataLst>
                <p:tags r:id="rId14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rgbClr val="E8D1D1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52"/>
            <p:cNvSpPr/>
            <p:nvPr>
              <p:custDataLst>
                <p:tags r:id="rId15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DDBDB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9275" y="1551940"/>
            <a:ext cx="4226560" cy="3258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8" grpId="0"/>
      <p:bldP spid="30" grpId="0"/>
      <p:bldP spid="30" grpId="1"/>
      <p:bldP spid="4" grpId="0" bldLvl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7192645" y="2301240"/>
            <a:ext cx="3885565" cy="3441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187565" y="2311400"/>
            <a:ext cx="3885565" cy="3441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“拔”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en-US" altLang="zh-CN" sz="2800" b="1" dirty="0">
                <a:solidFill>
                  <a:srgbClr val="DB18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拔掉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防烟面罩过滤嘴的内外两个</a:t>
            </a:r>
            <a:r>
              <a:rPr lang="en-US" altLang="zh-CN" sz="2800" b="1" dirty="0">
                <a:solidFill>
                  <a:srgbClr val="DB18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防尘塞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192645" y="2316480"/>
            <a:ext cx="3885565" cy="3441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“套”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——将防护面罩套在头上，注意口鼻</a:t>
            </a:r>
            <a:r>
              <a:rPr lang="en-US" altLang="zh-CN" sz="2800" b="1" dirty="0">
                <a:solidFill>
                  <a:srgbClr val="DB18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对准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用于呼吸的</a:t>
            </a:r>
            <a:r>
              <a:rPr lang="en-US" altLang="zh-CN" sz="2800" b="1" dirty="0">
                <a:solidFill>
                  <a:srgbClr val="DB18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橡胶圈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，整理脖套平整紧贴于脖子，防止烟气进入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7218045" y="2301240"/>
            <a:ext cx="4273550" cy="3441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“拉”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en-US" altLang="zh-CN" sz="2800" b="1" dirty="0">
                <a:solidFill>
                  <a:srgbClr val="DB18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拉紧头带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，使面罩稳固地佩戴在头上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cedd4494f3029b00987c76c247bcac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39116"/>
          <a:stretch>
            <a:fillRect/>
          </a:stretch>
        </p:blipFill>
        <p:spPr>
          <a:xfrm>
            <a:off x="1487170" y="2301240"/>
            <a:ext cx="4851400" cy="38061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87565" y="2306320"/>
            <a:ext cx="3885565" cy="3441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“开”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——打开防烟面罩的外包装盒，取出密封包装的塑料袋，</a:t>
            </a:r>
            <a:r>
              <a:rPr lang="en-US" altLang="zh-CN" sz="2800" b="1" dirty="0">
                <a:solidFill>
                  <a:srgbClr val="DB18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撕开包装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取出防烟面罩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3772535" y="1068070"/>
            <a:ext cx="6179185" cy="8515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正确佩戴防烟面罩（</a:t>
            </a:r>
            <a:r>
              <a:rPr lang="zh-CN" altLang="en-US" sz="20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过滤式消防自救呼吸器）</a:t>
            </a:r>
            <a:endParaRPr lang="zh-CN" altLang="en-US" sz="20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30433" y="524070"/>
            <a:ext cx="609407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10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11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 rot="10800000">
            <a:off x="-190856" y="5718432"/>
            <a:ext cx="1652512" cy="1376984"/>
            <a:chOff x="10744479" y="-261363"/>
            <a:chExt cx="1652512" cy="1376984"/>
          </a:xfrm>
        </p:grpSpPr>
        <p:sp>
          <p:nvSpPr>
            <p:cNvPr id="28" name="任意多边形: 形状 53"/>
            <p:cNvSpPr/>
            <p:nvPr>
              <p:custDataLst>
                <p:tags r:id="rId12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52"/>
            <p:cNvSpPr/>
            <p:nvPr>
              <p:custDataLst>
                <p:tags r:id="rId13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: 圆角 129"/>
          <p:cNvSpPr/>
          <p:nvPr>
            <p:custDataLst>
              <p:tags r:id="rId14"/>
            </p:custDataLst>
          </p:nvPr>
        </p:nvSpPr>
        <p:spPr>
          <a:xfrm>
            <a:off x="3772535" y="1701165"/>
            <a:ext cx="6029325" cy="1327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99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  <p:bldP spid="9" grpId="1"/>
      <p:bldP spid="9" grpId="2"/>
      <p:bldP spid="10" grpId="0"/>
      <p:bldP spid="10" grpId="1"/>
      <p:bldP spid="10" grpId="2"/>
      <p:bldP spid="12" grpId="0"/>
      <p:bldP spid="12" grpId="1"/>
      <p:bldP spid="4" grpId="0"/>
      <p:bldP spid="4" grpId="1"/>
      <p:bldP spid="4" grpId="2"/>
      <p:bldP spid="25" grpId="0"/>
      <p:bldP spid="25" grpId="1"/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397497" y="1424841"/>
            <a:ext cx="9261476" cy="5218430"/>
            <a:chOff x="1679557" y="1445199"/>
            <a:chExt cx="8418004" cy="4743169"/>
          </a:xfrm>
        </p:grpSpPr>
        <p:sp>
          <p:nvSpPr>
            <p:cNvPr id="14" name="TextBox 43"/>
            <p:cNvSpPr txBox="1"/>
            <p:nvPr>
              <p:custDataLst>
                <p:tags r:id="rId2"/>
              </p:custDataLst>
            </p:nvPr>
          </p:nvSpPr>
          <p:spPr>
            <a:xfrm>
              <a:off x="2375045" y="2549899"/>
              <a:ext cx="7150541" cy="36384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603" tIns="45803" rIns="91603" bIns="45803" rtlCol="0">
              <a:spAutoFit/>
            </a:bodyPr>
            <a:lstStyle/>
            <a:p>
              <a:pPr marL="285750" indent="-285750">
                <a:lnSpc>
                  <a:spcPct val="180000"/>
                </a:lnSpc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zh-CN" altLang="en-US" sz="2400" b="1" kern="13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A.</a:t>
              </a:r>
              <a:r>
                <a:rPr lang="en-US" altLang="zh-CN" sz="2400" b="1" kern="13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r>
                <a:rPr lang="zh-CN" altLang="en-US" sz="2400" b="1" kern="13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电梯</a:t>
              </a:r>
              <a:r>
                <a:rPr lang="zh-CN" altLang="en-US" sz="2400" b="1" kern="13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无防高温性能</a:t>
              </a:r>
              <a:r>
                <a:rPr lang="zh-CN" altLang="en-US" sz="2400" b="1" kern="13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，电梯厢容易</a:t>
              </a:r>
              <a:r>
                <a:rPr lang="zh-CN" altLang="en-US" sz="2400" b="1" kern="13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失控</a:t>
              </a:r>
              <a:r>
                <a:rPr lang="zh-CN" altLang="en-US" sz="2400" b="1" kern="13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甚至</a:t>
              </a:r>
              <a:r>
                <a:rPr lang="zh-CN" altLang="en-US" sz="2400" b="1" kern="13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变形卡住</a:t>
              </a:r>
              <a:endParaRPr lang="zh-CN" altLang="en-US" sz="2400" b="1" kern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  <a:p>
              <a:pPr marL="285750" indent="-285750">
                <a:lnSpc>
                  <a:spcPct val="180000"/>
                </a:lnSpc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B. 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电梯运作时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竖井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会成为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拔烟助火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的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垂直通道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85750" indent="-285750">
                <a:lnSpc>
                  <a:spcPct val="180000"/>
                </a:lnSpc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C. 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当楼内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电气线路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被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烧毁或断电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时，电梯便会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停在楼层中间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85750" indent="-285750">
                <a:lnSpc>
                  <a:spcPct val="180000"/>
                </a:lnSpc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D. 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人员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聚集拥堵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，无法及时疏散</a:t>
              </a:r>
              <a:endParaRPr kumimoji="0" lang="zh-CN" altLang="en-US" sz="2400" b="1" i="0" u="none" strike="noStrike" kern="13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85750" indent="-285750">
                <a:lnSpc>
                  <a:spcPct val="160000"/>
                </a:lnSpc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endParaRPr kumimoji="0" lang="en-US" altLang="zh-CN" sz="2400" b="1" i="0" u="none" strike="noStrike" kern="13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对角圆角矩形 4"/>
            <p:cNvSpPr/>
            <p:nvPr>
              <p:custDataLst>
                <p:tags r:id="rId3"/>
              </p:custDataLst>
            </p:nvPr>
          </p:nvSpPr>
          <p:spPr>
            <a:xfrm>
              <a:off x="1679557" y="1445199"/>
              <a:ext cx="8418004" cy="1016393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91603" tIns="45803" rIns="91603" bIns="45803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A6378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16" name="对角圆角矩形 5"/>
            <p:cNvSpPr/>
            <p:nvPr>
              <p:custDataLst>
                <p:tags r:id="rId4"/>
              </p:custDataLst>
            </p:nvPr>
          </p:nvSpPr>
          <p:spPr>
            <a:xfrm flipV="1">
              <a:off x="1679557" y="2461015"/>
              <a:ext cx="8418004" cy="3468782"/>
            </a:xfrm>
            <a:prstGeom prst="round2DiagRect">
              <a:avLst>
                <a:gd name="adj1" fmla="val 21577"/>
                <a:gd name="adj2" fmla="val 0"/>
              </a:avLst>
            </a:prstGeom>
            <a:noFill/>
            <a:ln w="28575" cap="flat" cmpd="sng" algn="ctr">
              <a:solidFill>
                <a:srgbClr val="C00000"/>
              </a:solidFill>
              <a:prstDash val="dashDot"/>
              <a:miter lim="800000"/>
            </a:ln>
            <a:effectLst/>
          </p:spPr>
          <p:txBody>
            <a:bodyPr lIns="91603" tIns="45803" rIns="91603" bIns="45803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A6378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17" name="TextBox 46"/>
            <p:cNvSpPr txBox="1"/>
            <p:nvPr>
              <p:custDataLst>
                <p:tags r:id="rId5"/>
              </p:custDataLst>
            </p:nvPr>
          </p:nvSpPr>
          <p:spPr>
            <a:xfrm>
              <a:off x="2686149" y="1581407"/>
              <a:ext cx="5445008" cy="670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603" tIns="45803" rIns="91603" bIns="45803" rtlCol="0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8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华隶简体" panose="03000509000000000000" charset="-122"/>
                  <a:sym typeface="+mn-lt"/>
                </a:rPr>
                <a:t>问题：火灾时不能乘坐电梯的原因是？ </a:t>
              </a:r>
              <a:endParaRPr lang="zh-CN" altLang="en-US" sz="28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华隶简体" panose="03000509000000000000" charset="-122"/>
                <a:sym typeface="+mn-lt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6"/>
              </p:custDataLst>
            </p:nvPr>
          </p:nvSpPr>
          <p:spPr>
            <a:xfrm>
              <a:off x="2159765" y="1798425"/>
              <a:ext cx="383817" cy="37342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</p:grpSp>
      <p:sp>
        <p:nvSpPr>
          <p:cNvPr id="4" name="TextBox 46"/>
          <p:cNvSpPr txBox="1"/>
          <p:nvPr/>
        </p:nvSpPr>
        <p:spPr>
          <a:xfrm>
            <a:off x="8353425" y="1292860"/>
            <a:ext cx="2119630" cy="1198880"/>
          </a:xfrm>
          <a:prstGeom prst="rect">
            <a:avLst/>
          </a:prstGeom>
          <a:noFill/>
          <a:ln>
            <a:noFill/>
          </a:ln>
        </p:spPr>
        <p:txBody>
          <a:bodyPr wrap="square" lIns="91603" tIns="45803" rIns="91603" bIns="45803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8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华隶简体" panose="03000509000000000000" charset="-122"/>
                <a:sym typeface="+mn-lt"/>
              </a:rPr>
              <a:t>ABCD</a:t>
            </a:r>
            <a:r>
              <a:rPr lang="zh-CN" altLang="en-US" sz="4800" spc="600" dirty="0">
                <a:latin typeface="方正华隶简体" panose="03000509000000000000" charset="-122"/>
                <a:ea typeface="方正华隶简体" panose="03000509000000000000" charset="-122"/>
                <a:cs typeface="方正华隶简体" panose="03000509000000000000" charset="-122"/>
                <a:sym typeface="+mn-lt"/>
              </a:rPr>
              <a:t> </a:t>
            </a:r>
            <a:endParaRPr lang="zh-CN" altLang="en-US" sz="4800" b="1" kern="0" spc="600" dirty="0">
              <a:solidFill>
                <a:prstClr val="white"/>
              </a:solidFill>
              <a:latin typeface="方正华隶简体" panose="03000509000000000000" charset="-122"/>
              <a:ea typeface="方正华隶简体" panose="03000509000000000000" charset="-122"/>
              <a:cs typeface="方正华隶简体" panose="03000509000000000000" charset="-122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7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rgbClr val="ECD6D6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8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-190856" y="5748912"/>
            <a:ext cx="1652512" cy="1376984"/>
            <a:chOff x="10744479" y="-261363"/>
            <a:chExt cx="1652512" cy="1376984"/>
          </a:xfrm>
        </p:grpSpPr>
        <p:sp>
          <p:nvSpPr>
            <p:cNvPr id="18" name="任意多边形: 形状 53"/>
            <p:cNvSpPr/>
            <p:nvPr>
              <p:custDataLst>
                <p:tags r:id="rId9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52"/>
            <p:cNvSpPr/>
            <p:nvPr>
              <p:custDataLst>
                <p:tags r:id="rId10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30433" y="524070"/>
            <a:ext cx="609407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4" grpId="3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" y="979340"/>
            <a:ext cx="1433210" cy="8205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702685" y="1580515"/>
            <a:ext cx="4776470" cy="521972"/>
            <a:chOff x="3124200" y="1089452"/>
            <a:chExt cx="3573798" cy="10103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threePt" dir="t"/>
          </a:scene3d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3726198" y="1089452"/>
              <a:ext cx="2971800" cy="101030"/>
            </a:xfrm>
            <a:prstGeom prst="rect">
              <a:avLst/>
            </a:prstGeom>
            <a:grpFill/>
            <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</a:gradFill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lt"/>
                </a:rPr>
                <a:t>   </a:t>
              </a:r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lt"/>
                </a:rPr>
                <a:t>关注</a:t>
              </a:r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  <a:sym typeface="+mn-lt"/>
                </a:rPr>
                <a:t>校园消防安全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lt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3124200" y="1089452"/>
              <a:ext cx="546161" cy="101030"/>
            </a:xfrm>
            <a:prstGeom prst="rect">
              <a:avLst/>
            </a:prstGeom>
            <a:grpFill/>
            <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</a:gradFill>
            </a:ln>
          </p:spPr>
          <p:txBody>
            <a:bodyPr wrap="square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702685" y="2704465"/>
            <a:ext cx="4786630" cy="521972"/>
            <a:chOff x="3124200" y="1089452"/>
            <a:chExt cx="3581400" cy="10103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threePt" dir="t"/>
          </a:scene3d>
        </p:grpSpPr>
        <p:sp>
          <p:nvSpPr>
            <p:cNvPr id="27" name="文本框 26"/>
            <p:cNvSpPr txBox="1"/>
            <p:nvPr>
              <p:custDataLst>
                <p:tags r:id="rId5"/>
              </p:custDataLst>
            </p:nvPr>
          </p:nvSpPr>
          <p:spPr>
            <a:xfrm>
              <a:off x="3733800" y="1089452"/>
              <a:ext cx="2971800" cy="101030"/>
            </a:xfrm>
            <a:prstGeom prst="rect">
              <a:avLst/>
            </a:prstGeom>
            <a:grpFill/>
            <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</a:gradFill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 </a:t>
              </a:r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了解</a:t>
              </a:r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消防安全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“</a:t>
              </a:r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两不要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”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6"/>
              </p:custDataLst>
            </p:nvPr>
          </p:nvSpPr>
          <p:spPr>
            <a:xfrm>
              <a:off x="3124200" y="1089452"/>
              <a:ext cx="546161" cy="101030"/>
            </a:xfrm>
            <a:prstGeom prst="rect">
              <a:avLst/>
            </a:prstGeom>
            <a:grpFill/>
            <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</a:gradFill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  <a:cs typeface="+mn-ea"/>
                  <a:sym typeface="+mn-lt"/>
                </a:rPr>
                <a:t> 02</a:t>
              </a:r>
              <a:endParaRPr lang="en-US" altLang="zh-CN" sz="2800" b="1" dirty="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702685" y="3829050"/>
            <a:ext cx="4786630" cy="521972"/>
            <a:chOff x="3124200" y="1089452"/>
            <a:chExt cx="3581400" cy="10103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threePt" dir="t"/>
          </a:scene3d>
        </p:grpSpPr>
        <p:sp>
          <p:nvSpPr>
            <p:cNvPr id="30" name="文本框 29"/>
            <p:cNvSpPr txBox="1"/>
            <p:nvPr>
              <p:custDataLst>
                <p:tags r:id="rId7"/>
              </p:custDataLst>
            </p:nvPr>
          </p:nvSpPr>
          <p:spPr>
            <a:xfrm>
              <a:off x="3733800" y="1089452"/>
              <a:ext cx="2971800" cy="101030"/>
            </a:xfrm>
            <a:prstGeom prst="rect">
              <a:avLst/>
            </a:prstGeom>
            <a:grpFill/>
            <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</a:gradFill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  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 </a:t>
              </a:r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掌握消防安全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“</a:t>
              </a:r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五要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  <a:cs typeface="+mn-ea"/>
                  <a:sym typeface="+mn-lt"/>
                </a:rPr>
                <a:t>”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8"/>
              </p:custDataLst>
            </p:nvPr>
          </p:nvSpPr>
          <p:spPr>
            <a:xfrm>
              <a:off x="3124200" y="1089452"/>
              <a:ext cx="546161" cy="101030"/>
            </a:xfrm>
            <a:prstGeom prst="rect">
              <a:avLst/>
            </a:prstGeom>
            <a:grpFill/>
            <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</a:gradFill>
            </a:ln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  <a:cs typeface="+mn-ea"/>
                <a:sym typeface="+mn-lt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-1133035" y="1877482"/>
            <a:ext cx="63024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200" dirty="0">
                <a:solidFill>
                  <a:srgbClr val="DB1802"/>
                </a:solidFill>
                <a:latin typeface="汉仪旗黑-105简繁" panose="00020600040101010101" pitchFamily="18" charset="-122"/>
                <a:ea typeface="汉仪旗黑-105简繁" panose="00020600040101010101" pitchFamily="18" charset="-122"/>
                <a:cs typeface="+mn-ea"/>
                <a:sym typeface="+mn-lt"/>
              </a:rPr>
              <a:t>目</a:t>
            </a:r>
            <a:endParaRPr lang="en-US" altLang="zh-CN" sz="7200" dirty="0">
              <a:solidFill>
                <a:srgbClr val="DB1802"/>
              </a:solidFill>
              <a:latin typeface="汉仪旗黑-105简繁" panose="00020600040101010101" pitchFamily="18" charset="-122"/>
              <a:ea typeface="汉仪旗黑-105简繁" panose="00020600040101010101" pitchFamily="18" charset="-122"/>
              <a:cs typeface="+mn-ea"/>
              <a:sym typeface="+mn-lt"/>
            </a:endParaRPr>
          </a:p>
          <a:p>
            <a:pPr algn="ctr"/>
            <a:r>
              <a:rPr lang="zh-CN" altLang="en-US" sz="7200" dirty="0">
                <a:solidFill>
                  <a:srgbClr val="DB1802"/>
                </a:solidFill>
                <a:latin typeface="汉仪旗黑-105简繁" panose="00020600040101010101" pitchFamily="18" charset="-122"/>
                <a:ea typeface="汉仪旗黑-105简繁" panose="00020600040101010101" pitchFamily="18" charset="-122"/>
                <a:cs typeface="+mn-ea"/>
                <a:sym typeface="+mn-lt"/>
              </a:rPr>
              <a:t>录</a:t>
            </a:r>
            <a:endParaRPr lang="zh-CN" altLang="en-US" sz="7200" dirty="0">
              <a:solidFill>
                <a:srgbClr val="DB1802"/>
              </a:solidFill>
              <a:latin typeface="汉仪旗黑-105简繁" panose="00020600040101010101" pitchFamily="18" charset="-122"/>
              <a:ea typeface="汉仪旗黑-105简繁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49567" y="4506788"/>
            <a:ext cx="12291208" cy="2729272"/>
            <a:chOff x="-49567" y="4506788"/>
            <a:chExt cx="12291208" cy="2729272"/>
          </a:xfrm>
        </p:grpSpPr>
        <p:sp>
          <p:nvSpPr>
            <p:cNvPr id="5" name="任意多边形: 形状 73"/>
            <p:cNvSpPr/>
            <p:nvPr>
              <p:custDataLst>
                <p:tags r:id="rId9"/>
              </p:custDataLst>
            </p:nvPr>
          </p:nvSpPr>
          <p:spPr>
            <a:xfrm rot="214421" flipH="1">
              <a:off x="-49567" y="4506788"/>
              <a:ext cx="12291208" cy="2729272"/>
            </a:xfrm>
            <a:custGeom>
              <a:avLst/>
              <a:gdLst>
                <a:gd name="connsiteX0" fmla="*/ 12291208 w 12291208"/>
                <a:gd name="connsiteY0" fmla="*/ 761160 h 2729272"/>
                <a:gd name="connsiteX1" fmla="*/ 12252494 w 12291208"/>
                <a:gd name="connsiteY1" fmla="*/ 783046 h 2729272"/>
                <a:gd name="connsiteX2" fmla="*/ 10169960 w 12291208"/>
                <a:gd name="connsiteY2" fmla="*/ 1247026 h 2729272"/>
                <a:gd name="connsiteX3" fmla="*/ 8961805 w 12291208"/>
                <a:gd name="connsiteY3" fmla="*/ 1887879 h 2729272"/>
                <a:gd name="connsiteX4" fmla="*/ 7699260 w 12291208"/>
                <a:gd name="connsiteY4" fmla="*/ 1739260 h 2729272"/>
                <a:gd name="connsiteX5" fmla="*/ 6363843 w 12291208"/>
                <a:gd name="connsiteY5" fmla="*/ 2361013 h 2729272"/>
                <a:gd name="connsiteX6" fmla="*/ 6339922 w 12291208"/>
                <a:gd name="connsiteY6" fmla="*/ 2365269 h 2729272"/>
                <a:gd name="connsiteX7" fmla="*/ 12168292 w 12291208"/>
                <a:gd name="connsiteY7" fmla="*/ 2729272 h 2729272"/>
                <a:gd name="connsiteX8" fmla="*/ 122991 w 12291208"/>
                <a:gd name="connsiteY8" fmla="*/ 0 h 2729272"/>
                <a:gd name="connsiteX9" fmla="*/ 0 w 12291208"/>
                <a:gd name="connsiteY9" fmla="*/ 1969319 h 2729272"/>
                <a:gd name="connsiteX10" fmla="*/ 6060961 w 12291208"/>
                <a:gd name="connsiteY10" fmla="*/ 2347847 h 2729272"/>
                <a:gd name="connsiteX11" fmla="*/ 6015154 w 12291208"/>
                <a:gd name="connsiteY11" fmla="*/ 2334112 h 2729272"/>
                <a:gd name="connsiteX12" fmla="*/ 4724193 w 12291208"/>
                <a:gd name="connsiteY12" fmla="*/ 1551036 h 2729272"/>
                <a:gd name="connsiteX13" fmla="*/ 3408870 w 12291208"/>
                <a:gd name="connsiteY13" fmla="*/ 1541412 h 2729272"/>
                <a:gd name="connsiteX14" fmla="*/ 2251021 w 12291208"/>
                <a:gd name="connsiteY14" fmla="*/ 755217 h 2729272"/>
                <a:gd name="connsiteX15" fmla="*/ 172720 w 12291208"/>
                <a:gd name="connsiteY15" fmla="*/ 35730 h 27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91208" h="2729272">
                  <a:moveTo>
                    <a:pt x="12291208" y="761160"/>
                  </a:moveTo>
                  <a:lnTo>
                    <a:pt x="12252494" y="783046"/>
                  </a:lnTo>
                  <a:cubicBezTo>
                    <a:pt x="11559935" y="1148087"/>
                    <a:pt x="10713815" y="1214256"/>
                    <a:pt x="10169960" y="1247026"/>
                  </a:cubicBezTo>
                  <a:cubicBezTo>
                    <a:pt x="9589848" y="1281980"/>
                    <a:pt x="9373588" y="1805840"/>
                    <a:pt x="8961805" y="1887879"/>
                  </a:cubicBezTo>
                  <a:cubicBezTo>
                    <a:pt x="8550022" y="1969918"/>
                    <a:pt x="8132254" y="1660405"/>
                    <a:pt x="7699260" y="1739260"/>
                  </a:cubicBezTo>
                  <a:cubicBezTo>
                    <a:pt x="7266266" y="1818116"/>
                    <a:pt x="6809075" y="2263801"/>
                    <a:pt x="6363843" y="2361013"/>
                  </a:cubicBezTo>
                  <a:lnTo>
                    <a:pt x="6339922" y="2365269"/>
                  </a:lnTo>
                  <a:lnTo>
                    <a:pt x="12168292" y="2729272"/>
                  </a:lnTo>
                  <a:close/>
                  <a:moveTo>
                    <a:pt x="122991" y="0"/>
                  </a:moveTo>
                  <a:lnTo>
                    <a:pt x="0" y="1969319"/>
                  </a:lnTo>
                  <a:lnTo>
                    <a:pt x="6060961" y="2347847"/>
                  </a:lnTo>
                  <a:lnTo>
                    <a:pt x="6015154" y="2334112"/>
                  </a:lnTo>
                  <a:cubicBezTo>
                    <a:pt x="5570572" y="2182259"/>
                    <a:pt x="5158574" y="1683152"/>
                    <a:pt x="4724193" y="1551036"/>
                  </a:cubicBezTo>
                  <a:cubicBezTo>
                    <a:pt x="4289811" y="1418919"/>
                    <a:pt x="3821065" y="1674048"/>
                    <a:pt x="3408870" y="1541412"/>
                  </a:cubicBezTo>
                  <a:cubicBezTo>
                    <a:pt x="2996675" y="1408775"/>
                    <a:pt x="2842092" y="862079"/>
                    <a:pt x="2251021" y="755217"/>
                  </a:cubicBezTo>
                  <a:cubicBezTo>
                    <a:pt x="1696891" y="655034"/>
                    <a:pt x="836741" y="484104"/>
                    <a:pt x="172720" y="357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7" name="图形 70"/>
            <p:cNvSpPr/>
            <p:nvPr>
              <p:custDataLst>
                <p:tags r:id="rId10"/>
              </p:custDataLst>
            </p:nvPr>
          </p:nvSpPr>
          <p:spPr>
            <a:xfrm flipH="1">
              <a:off x="8033713" y="5920921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图形 70"/>
            <p:cNvSpPr/>
            <p:nvPr>
              <p:custDataLst>
                <p:tags r:id="rId11"/>
              </p:custDataLst>
            </p:nvPr>
          </p:nvSpPr>
          <p:spPr>
            <a:xfrm>
              <a:off x="2758146" y="5920921"/>
              <a:ext cx="1270850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23"/>
            <p:cNvSpPr/>
            <p:nvPr>
              <p:custDataLst>
                <p:tags r:id="rId12"/>
              </p:custDataLst>
            </p:nvPr>
          </p:nvSpPr>
          <p:spPr>
            <a:xfrm rot="1746757">
              <a:off x="1879686" y="5510439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1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0" y="0"/>
            <a:ext cx="2468879" cy="1106668"/>
          </a:xfrm>
          <a:prstGeom prst="rect">
            <a:avLst/>
          </a:prstGeom>
        </p:spPr>
      </p:pic>
      <p:sp>
        <p:nvSpPr>
          <p:cNvPr id="256" name="任意多边形: 形状 16"/>
          <p:cNvSpPr/>
          <p:nvPr>
            <p:custDataLst>
              <p:tags r:id="rId16"/>
            </p:custDataLst>
          </p:nvPr>
        </p:nvSpPr>
        <p:spPr>
          <a:xfrm rot="667714">
            <a:off x="9843135" y="5069205"/>
            <a:ext cx="579120" cy="579120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5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" y="0"/>
            <a:ext cx="6629399" cy="6857329"/>
            <a:chOff x="1" y="0"/>
            <a:chExt cx="6629399" cy="6857329"/>
          </a:xfrm>
        </p:grpSpPr>
        <p:sp>
          <p:nvSpPr>
            <p:cNvPr id="55" name="任意多边形: 形状 54"/>
            <p:cNvSpPr/>
            <p:nvPr>
              <p:custDataLst>
                <p:tags r:id="rId2"/>
              </p:custDataLst>
            </p:nvPr>
          </p:nvSpPr>
          <p:spPr>
            <a:xfrm>
              <a:off x="1" y="0"/>
              <a:ext cx="6629399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50000"/>
                  </a:srgbClr>
                </a:gs>
                <a:gs pos="100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6600000" scaled="0"/>
              <a:tileRect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26" name="任意多边形: 形状 25"/>
            <p:cNvSpPr/>
            <p:nvPr>
              <p:custDataLst>
                <p:tags r:id="rId3"/>
              </p:custDataLst>
            </p:nvPr>
          </p:nvSpPr>
          <p:spPr>
            <a:xfrm>
              <a:off x="1" y="0"/>
              <a:ext cx="6392925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EBABA"/>
                </a:gs>
                <a:gs pos="100000">
                  <a:srgbClr val="C00000"/>
                </a:gs>
              </a:gsLst>
              <a:lin ang="6600000" scaled="0"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54" name="任意多边形: 形状 23"/>
            <p:cNvSpPr/>
            <p:nvPr>
              <p:custDataLst>
                <p:tags r:id="rId4"/>
              </p:custDataLst>
            </p:nvPr>
          </p:nvSpPr>
          <p:spPr>
            <a:xfrm rot="1746757">
              <a:off x="4291221" y="1175577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C0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3260090" y="2771775"/>
            <a:ext cx="9266555" cy="126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36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“二要”：</a:t>
            </a:r>
            <a:r>
              <a:rPr lang="zh-CN" altLang="en-US" sz="40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掌握</a:t>
            </a:r>
            <a:r>
              <a:rPr lang="zh-CN" altLang="en-US" sz="36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火灾报警电话</a:t>
            </a:r>
            <a:endParaRPr lang="zh-CN" altLang="en-US" sz="3600" b="1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 descr="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520" y="-321310"/>
            <a:ext cx="4094480" cy="4094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0433" y="524070"/>
            <a:ext cx="6094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图片 3" descr="5c3bc523547fa50e760f48abf6d66f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320" y="1475105"/>
            <a:ext cx="5059045" cy="403923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50570" y="1761490"/>
            <a:ext cx="4834890" cy="3221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ctr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正确报警方式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说清起火的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具体地点、着火物质、火势大小、有无人员被困，报警人的姓名、联系电话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635" y="5896610"/>
            <a:ext cx="12319635" cy="1076960"/>
            <a:chOff x="0" y="5952752"/>
            <a:chExt cx="12192000" cy="1076960"/>
          </a:xfrm>
        </p:grpSpPr>
        <p:sp>
          <p:nvSpPr>
            <p:cNvPr id="8" name="任意多边形: 形状 518"/>
            <p:cNvSpPr/>
            <p:nvPr>
              <p:custDataLst>
                <p:tags r:id="rId5"/>
              </p:custDataLst>
            </p:nvPr>
          </p:nvSpPr>
          <p:spPr>
            <a:xfrm>
              <a:off x="0" y="5952752"/>
              <a:ext cx="12192000" cy="1076960"/>
            </a:xfrm>
            <a:custGeom>
              <a:avLst/>
              <a:gdLst>
                <a:gd name="connsiteX0" fmla="*/ 12192000 w 12192000"/>
                <a:gd name="connsiteY0" fmla="*/ 0 h 2466656"/>
                <a:gd name="connsiteX1" fmla="*/ 12192000 w 12192000"/>
                <a:gd name="connsiteY1" fmla="*/ 2466656 h 2466656"/>
                <a:gd name="connsiteX2" fmla="*/ 0 w 12192000"/>
                <a:gd name="connsiteY2" fmla="*/ 2466656 h 2466656"/>
                <a:gd name="connsiteX3" fmla="*/ 0 w 12192000"/>
                <a:gd name="connsiteY3" fmla="*/ 688773 h 2466656"/>
                <a:gd name="connsiteX4" fmla="*/ 35843 w 12192000"/>
                <a:gd name="connsiteY4" fmla="*/ 706556 h 2466656"/>
                <a:gd name="connsiteX5" fmla="*/ 3580570 w 12192000"/>
                <a:gd name="connsiteY5" fmla="*/ 1925183 h 2466656"/>
                <a:gd name="connsiteX6" fmla="*/ 7896629 w 12192000"/>
                <a:gd name="connsiteY6" fmla="*/ 1271257 h 2466656"/>
                <a:gd name="connsiteX7" fmla="*/ 9787101 w 12192000"/>
                <a:gd name="connsiteY7" fmla="*/ 1752789 h 2466656"/>
                <a:gd name="connsiteX8" fmla="*/ 12144622 w 12192000"/>
                <a:gd name="connsiteY8" fmla="*/ 92027 h 24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2466656">
                  <a:moveTo>
                    <a:pt x="12192000" y="0"/>
                  </a:moveTo>
                  <a:lnTo>
                    <a:pt x="12192000" y="2466656"/>
                  </a:lnTo>
                  <a:lnTo>
                    <a:pt x="0" y="2466656"/>
                  </a:lnTo>
                  <a:lnTo>
                    <a:pt x="0" y="688773"/>
                  </a:lnTo>
                  <a:lnTo>
                    <a:pt x="35843" y="706556"/>
                  </a:lnTo>
                  <a:cubicBezTo>
                    <a:pt x="946598" y="1155285"/>
                    <a:pt x="2562827" y="1880269"/>
                    <a:pt x="3580570" y="1925183"/>
                  </a:cubicBezTo>
                  <a:cubicBezTo>
                    <a:pt x="5649099" y="2016519"/>
                    <a:pt x="7004874" y="1289084"/>
                    <a:pt x="7896629" y="1271257"/>
                  </a:cubicBezTo>
                  <a:cubicBezTo>
                    <a:pt x="8788385" y="1253430"/>
                    <a:pt x="9106942" y="1752549"/>
                    <a:pt x="9787101" y="1752789"/>
                  </a:cubicBezTo>
                  <a:cubicBezTo>
                    <a:pt x="10382240" y="1752999"/>
                    <a:pt x="11428158" y="1370520"/>
                    <a:pt x="12144622" y="920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BD2D2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BD4D4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grpSp>
          <p:nvGrpSpPr>
            <p:cNvPr id="166" name="图形 246"/>
            <p:cNvGrpSpPr/>
            <p:nvPr/>
          </p:nvGrpSpPr>
          <p:grpSpPr>
            <a:xfrm rot="19960185" flipH="1">
              <a:off x="236893" y="5995223"/>
              <a:ext cx="916550" cy="926185"/>
              <a:chOff x="9465256" y="2286308"/>
              <a:chExt cx="631929" cy="638572"/>
            </a:xfrm>
            <a:effectLst>
              <a:outerShdw blurRad="101600" dist="76200" dir="5400000" algn="t" rotWithShape="0">
                <a:prstClr val="black">
                  <a:alpha val="25000"/>
                </a:prstClr>
              </a:outerShdw>
            </a:effectLst>
          </p:grpSpPr>
          <p:grpSp>
            <p:nvGrpSpPr>
              <p:cNvPr id="167" name="图形 246"/>
              <p:cNvGrpSpPr/>
              <p:nvPr/>
            </p:nvGrpSpPr>
            <p:grpSpPr>
              <a:xfrm>
                <a:off x="9465256" y="2286308"/>
                <a:ext cx="631929" cy="638572"/>
                <a:chOff x="9465256" y="2286308"/>
                <a:chExt cx="631929" cy="638572"/>
              </a:xfrm>
            </p:grpSpPr>
            <p:sp>
              <p:nvSpPr>
                <p:cNvPr id="172" name="任意多边形: 形状 171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9478506" y="2299636"/>
                  <a:ext cx="605309" cy="611995"/>
                </a:xfrm>
                <a:custGeom>
                  <a:avLst/>
                  <a:gdLst>
                    <a:gd name="connsiteX0" fmla="*/ 202083 w 605309"/>
                    <a:gd name="connsiteY0" fmla="*/ 1038 h 611995"/>
                    <a:gd name="connsiteX1" fmla="*/ 604014 w 605309"/>
                    <a:gd name="connsiteY1" fmla="*/ 0 h 611995"/>
                    <a:gd name="connsiteX2" fmla="*/ 563151 w 605309"/>
                    <a:gd name="connsiteY2" fmla="*/ 390279 h 611995"/>
                    <a:gd name="connsiteX3" fmla="*/ 376871 w 605309"/>
                    <a:gd name="connsiteY3" fmla="*/ 611996 h 611995"/>
                    <a:gd name="connsiteX4" fmla="*/ 0 w 605309"/>
                    <a:gd name="connsiteY4" fmla="*/ 442396 h 611995"/>
                    <a:gd name="connsiteX5" fmla="*/ 183567 w 605309"/>
                    <a:gd name="connsiteY5" fmla="*/ 268806 h 611995"/>
                    <a:gd name="connsiteX6" fmla="*/ 202083 w 605309"/>
                    <a:gd name="connsiteY6" fmla="*/ 1038 h 611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309" h="611995">
                      <a:moveTo>
                        <a:pt x="202083" y="1038"/>
                      </a:moveTo>
                      <a:lnTo>
                        <a:pt x="604014" y="0"/>
                      </a:lnTo>
                      <a:cubicBezTo>
                        <a:pt x="604014" y="0"/>
                        <a:pt x="616625" y="251646"/>
                        <a:pt x="563151" y="390279"/>
                      </a:cubicBezTo>
                      <a:cubicBezTo>
                        <a:pt x="497785" y="559799"/>
                        <a:pt x="376871" y="611996"/>
                        <a:pt x="376871" y="611996"/>
                      </a:cubicBezTo>
                      <a:lnTo>
                        <a:pt x="0" y="442396"/>
                      </a:lnTo>
                      <a:cubicBezTo>
                        <a:pt x="0" y="442396"/>
                        <a:pt x="164731" y="367772"/>
                        <a:pt x="183567" y="268806"/>
                      </a:cubicBezTo>
                      <a:cubicBezTo>
                        <a:pt x="204318" y="160102"/>
                        <a:pt x="202083" y="1038"/>
                        <a:pt x="202083" y="10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  <p:sp>
              <p:nvSpPr>
                <p:cNvPr id="173" name="任意多边形: 形状 17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9465256" y="2286308"/>
                  <a:ext cx="631929" cy="638572"/>
                </a:xfrm>
                <a:custGeom>
                  <a:avLst/>
                  <a:gdLst>
                    <a:gd name="connsiteX0" fmla="*/ 390199 w 631929"/>
                    <a:gd name="connsiteY0" fmla="*/ 638573 h 638572"/>
                    <a:gd name="connsiteX1" fmla="*/ 384772 w 631929"/>
                    <a:gd name="connsiteY1" fmla="*/ 637376 h 638572"/>
                    <a:gd name="connsiteX2" fmla="*/ 7822 w 631929"/>
                    <a:gd name="connsiteY2" fmla="*/ 467776 h 638572"/>
                    <a:gd name="connsiteX3" fmla="*/ 0 w 631929"/>
                    <a:gd name="connsiteY3" fmla="*/ 455724 h 638572"/>
                    <a:gd name="connsiteX4" fmla="*/ 7742 w 631929"/>
                    <a:gd name="connsiteY4" fmla="*/ 443593 h 638572"/>
                    <a:gd name="connsiteX5" fmla="*/ 183806 w 631929"/>
                    <a:gd name="connsiteY5" fmla="*/ 279580 h 638572"/>
                    <a:gd name="connsiteX6" fmla="*/ 202083 w 631929"/>
                    <a:gd name="connsiteY6" fmla="*/ 14526 h 638572"/>
                    <a:gd name="connsiteX7" fmla="*/ 205914 w 631929"/>
                    <a:gd name="connsiteY7" fmla="*/ 5028 h 638572"/>
                    <a:gd name="connsiteX8" fmla="*/ 215332 w 631929"/>
                    <a:gd name="connsiteY8" fmla="*/ 1038 h 638572"/>
                    <a:gd name="connsiteX9" fmla="*/ 617263 w 631929"/>
                    <a:gd name="connsiteY9" fmla="*/ 0 h 638572"/>
                    <a:gd name="connsiteX10" fmla="*/ 617263 w 631929"/>
                    <a:gd name="connsiteY10" fmla="*/ 0 h 638572"/>
                    <a:gd name="connsiteX11" fmla="*/ 630512 w 631929"/>
                    <a:gd name="connsiteY11" fmla="*/ 12610 h 638572"/>
                    <a:gd name="connsiteX12" fmla="*/ 588770 w 631929"/>
                    <a:gd name="connsiteY12" fmla="*/ 408316 h 638572"/>
                    <a:gd name="connsiteX13" fmla="*/ 395387 w 631929"/>
                    <a:gd name="connsiteY13" fmla="*/ 637376 h 638572"/>
                    <a:gd name="connsiteX14" fmla="*/ 390199 w 631929"/>
                    <a:gd name="connsiteY14" fmla="*/ 638573 h 638572"/>
                    <a:gd name="connsiteX15" fmla="*/ 44056 w 631929"/>
                    <a:gd name="connsiteY15" fmla="*/ 455086 h 638572"/>
                    <a:gd name="connsiteX16" fmla="*/ 389880 w 631929"/>
                    <a:gd name="connsiteY16" fmla="*/ 610719 h 638572"/>
                    <a:gd name="connsiteX17" fmla="*/ 564029 w 631929"/>
                    <a:gd name="connsiteY17" fmla="*/ 398899 h 638572"/>
                    <a:gd name="connsiteX18" fmla="*/ 604493 w 631929"/>
                    <a:gd name="connsiteY18" fmla="*/ 26657 h 638572"/>
                    <a:gd name="connsiteX19" fmla="*/ 228660 w 631929"/>
                    <a:gd name="connsiteY19" fmla="*/ 27615 h 638572"/>
                    <a:gd name="connsiteX20" fmla="*/ 209825 w 631929"/>
                    <a:gd name="connsiteY20" fmla="*/ 284608 h 638572"/>
                    <a:gd name="connsiteX21" fmla="*/ 44056 w 631929"/>
                    <a:gd name="connsiteY21" fmla="*/ 455086 h 63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31929" h="638572">
                      <a:moveTo>
                        <a:pt x="390199" y="638573"/>
                      </a:moveTo>
                      <a:cubicBezTo>
                        <a:pt x="388363" y="638573"/>
                        <a:pt x="386448" y="638174"/>
                        <a:pt x="384772" y="637376"/>
                      </a:cubicBezTo>
                      <a:lnTo>
                        <a:pt x="7822" y="467776"/>
                      </a:lnTo>
                      <a:cubicBezTo>
                        <a:pt x="3113" y="465621"/>
                        <a:pt x="0" y="460912"/>
                        <a:pt x="0" y="455724"/>
                      </a:cubicBezTo>
                      <a:cubicBezTo>
                        <a:pt x="0" y="450537"/>
                        <a:pt x="3033" y="445748"/>
                        <a:pt x="7742" y="443593"/>
                      </a:cubicBezTo>
                      <a:cubicBezTo>
                        <a:pt x="9338" y="442875"/>
                        <a:pt x="166407" y="370565"/>
                        <a:pt x="183806" y="279580"/>
                      </a:cubicBezTo>
                      <a:cubicBezTo>
                        <a:pt x="204078" y="173431"/>
                        <a:pt x="202083" y="16122"/>
                        <a:pt x="202083" y="14526"/>
                      </a:cubicBezTo>
                      <a:cubicBezTo>
                        <a:pt x="202003" y="11014"/>
                        <a:pt x="203440" y="7582"/>
                        <a:pt x="205914" y="5028"/>
                      </a:cubicBezTo>
                      <a:cubicBezTo>
                        <a:pt x="208388" y="2474"/>
                        <a:pt x="211820" y="1038"/>
                        <a:pt x="215332" y="1038"/>
                      </a:cubicBezTo>
                      <a:lnTo>
                        <a:pt x="617263" y="0"/>
                      </a:lnTo>
                      <a:cubicBezTo>
                        <a:pt x="617263" y="0"/>
                        <a:pt x="617263" y="0"/>
                        <a:pt x="617263" y="0"/>
                      </a:cubicBezTo>
                      <a:cubicBezTo>
                        <a:pt x="624287" y="0"/>
                        <a:pt x="630113" y="5507"/>
                        <a:pt x="630512" y="12610"/>
                      </a:cubicBezTo>
                      <a:cubicBezTo>
                        <a:pt x="631071" y="22986"/>
                        <a:pt x="642643" y="268646"/>
                        <a:pt x="588770" y="408316"/>
                      </a:cubicBezTo>
                      <a:cubicBezTo>
                        <a:pt x="522128" y="581029"/>
                        <a:pt x="400495" y="635141"/>
                        <a:pt x="395387" y="637376"/>
                      </a:cubicBezTo>
                      <a:cubicBezTo>
                        <a:pt x="393791" y="638174"/>
                        <a:pt x="391955" y="638573"/>
                        <a:pt x="390199" y="638573"/>
                      </a:cubicBezTo>
                      <a:close/>
                      <a:moveTo>
                        <a:pt x="44056" y="455086"/>
                      </a:moveTo>
                      <a:lnTo>
                        <a:pt x="389880" y="610719"/>
                      </a:lnTo>
                      <a:cubicBezTo>
                        <a:pt x="412866" y="598667"/>
                        <a:pt x="509118" y="541282"/>
                        <a:pt x="564029" y="398899"/>
                      </a:cubicBezTo>
                      <a:cubicBezTo>
                        <a:pt x="609202" y="281895"/>
                        <a:pt x="606169" y="79093"/>
                        <a:pt x="604493" y="26657"/>
                      </a:cubicBezTo>
                      <a:lnTo>
                        <a:pt x="228660" y="27615"/>
                      </a:lnTo>
                      <a:cubicBezTo>
                        <a:pt x="228740" y="68478"/>
                        <a:pt x="227304" y="192985"/>
                        <a:pt x="209825" y="284608"/>
                      </a:cubicBezTo>
                      <a:cubicBezTo>
                        <a:pt x="194421" y="365457"/>
                        <a:pt x="92581" y="428988"/>
                        <a:pt x="44056" y="4550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</p:grpSp>
          <p:sp>
            <p:nvSpPr>
              <p:cNvPr id="168" name="任意多边形: 形状 167"/>
              <p:cNvSpPr/>
              <p:nvPr>
                <p:custDataLst>
                  <p:tags r:id="rId8"/>
                </p:custDataLst>
              </p:nvPr>
            </p:nvSpPr>
            <p:spPr>
              <a:xfrm>
                <a:off x="9723032" y="2405369"/>
                <a:ext cx="300546" cy="32739"/>
              </a:xfrm>
              <a:custGeom>
                <a:avLst/>
                <a:gdLst>
                  <a:gd name="connsiteX0" fmla="*/ 168260 w 300546"/>
                  <a:gd name="connsiteY0" fmla="*/ 32740 h 32739"/>
                  <a:gd name="connsiteX1" fmla="*/ 11670 w 300546"/>
                  <a:gd name="connsiteY1" fmla="*/ 26435 h 32739"/>
                  <a:gd name="connsiteX2" fmla="*/ 97 w 300546"/>
                  <a:gd name="connsiteY2" fmla="*/ 11670 h 32739"/>
                  <a:gd name="connsiteX3" fmla="*/ 14862 w 300546"/>
                  <a:gd name="connsiteY3" fmla="*/ 97 h 32739"/>
                  <a:gd name="connsiteX4" fmla="*/ 286381 w 300546"/>
                  <a:gd name="connsiteY4" fmla="*/ 2491 h 32739"/>
                  <a:gd name="connsiteX5" fmla="*/ 300508 w 300546"/>
                  <a:gd name="connsiteY5" fmla="*/ 14782 h 32739"/>
                  <a:gd name="connsiteX6" fmla="*/ 288217 w 300546"/>
                  <a:gd name="connsiteY6" fmla="*/ 28909 h 32739"/>
                  <a:gd name="connsiteX7" fmla="*/ 168260 w 300546"/>
                  <a:gd name="connsiteY7" fmla="*/ 32740 h 3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546" h="32739">
                    <a:moveTo>
                      <a:pt x="168260" y="32740"/>
                    </a:moveTo>
                    <a:cubicBezTo>
                      <a:pt x="99383" y="32740"/>
                      <a:pt x="37369" y="29547"/>
                      <a:pt x="11670" y="26435"/>
                    </a:cubicBezTo>
                    <a:cubicBezTo>
                      <a:pt x="4407" y="25557"/>
                      <a:pt x="-781" y="18932"/>
                      <a:pt x="97" y="11670"/>
                    </a:cubicBezTo>
                    <a:cubicBezTo>
                      <a:pt x="975" y="4407"/>
                      <a:pt x="7599" y="-781"/>
                      <a:pt x="14862" y="97"/>
                    </a:cubicBezTo>
                    <a:cubicBezTo>
                      <a:pt x="54449" y="4886"/>
                      <a:pt x="182546" y="9834"/>
                      <a:pt x="286381" y="2491"/>
                    </a:cubicBezTo>
                    <a:cubicBezTo>
                      <a:pt x="293724" y="2012"/>
                      <a:pt x="300029" y="7440"/>
                      <a:pt x="300508" y="14782"/>
                    </a:cubicBezTo>
                    <a:cubicBezTo>
                      <a:pt x="301067" y="22045"/>
                      <a:pt x="295560" y="28430"/>
                      <a:pt x="288217" y="28909"/>
                    </a:cubicBezTo>
                    <a:cubicBezTo>
                      <a:pt x="249748" y="31702"/>
                      <a:pt x="207926" y="32740"/>
                      <a:pt x="168260" y="327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9"/>
                </p:custDataLst>
              </p:nvPr>
            </p:nvSpPr>
            <p:spPr>
              <a:xfrm>
                <a:off x="9709002" y="2495573"/>
                <a:ext cx="306143" cy="37192"/>
              </a:xfrm>
              <a:custGeom>
                <a:avLst/>
                <a:gdLst>
                  <a:gd name="connsiteX0" fmla="*/ 205595 w 306143"/>
                  <a:gd name="connsiteY0" fmla="*/ 37192 h 37192"/>
                  <a:gd name="connsiteX1" fmla="*/ 11812 w 306143"/>
                  <a:gd name="connsiteY1" fmla="*/ 26418 h 37192"/>
                  <a:gd name="connsiteX2" fmla="*/ 80 w 306143"/>
                  <a:gd name="connsiteY2" fmla="*/ 11812 h 37192"/>
                  <a:gd name="connsiteX3" fmla="*/ 14686 w 306143"/>
                  <a:gd name="connsiteY3" fmla="*/ 80 h 37192"/>
                  <a:gd name="connsiteX4" fmla="*/ 291552 w 306143"/>
                  <a:gd name="connsiteY4" fmla="*/ 7024 h 37192"/>
                  <a:gd name="connsiteX5" fmla="*/ 306078 w 306143"/>
                  <a:gd name="connsiteY5" fmla="*/ 18916 h 37192"/>
                  <a:gd name="connsiteX6" fmla="*/ 294186 w 306143"/>
                  <a:gd name="connsiteY6" fmla="*/ 33441 h 37192"/>
                  <a:gd name="connsiteX7" fmla="*/ 205595 w 306143"/>
                  <a:gd name="connsiteY7" fmla="*/ 37192 h 37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143" h="37192">
                    <a:moveTo>
                      <a:pt x="205595" y="37192"/>
                    </a:moveTo>
                    <a:cubicBezTo>
                      <a:pt x="110938" y="37192"/>
                      <a:pt x="17000" y="26976"/>
                      <a:pt x="11812" y="26418"/>
                    </a:cubicBezTo>
                    <a:cubicBezTo>
                      <a:pt x="4549" y="25620"/>
                      <a:pt x="-718" y="19075"/>
                      <a:pt x="80" y="11812"/>
                    </a:cubicBezTo>
                    <a:cubicBezTo>
                      <a:pt x="878" y="4549"/>
                      <a:pt x="7423" y="-718"/>
                      <a:pt x="14686" y="80"/>
                    </a:cubicBezTo>
                    <a:cubicBezTo>
                      <a:pt x="16362" y="240"/>
                      <a:pt x="180694" y="18197"/>
                      <a:pt x="291552" y="7024"/>
                    </a:cubicBezTo>
                    <a:cubicBezTo>
                      <a:pt x="298895" y="6305"/>
                      <a:pt x="305359" y="11573"/>
                      <a:pt x="306078" y="18916"/>
                    </a:cubicBezTo>
                    <a:cubicBezTo>
                      <a:pt x="306796" y="26178"/>
                      <a:pt x="301528" y="32723"/>
                      <a:pt x="294186" y="33441"/>
                    </a:cubicBezTo>
                    <a:cubicBezTo>
                      <a:pt x="266571" y="36155"/>
                      <a:pt x="236083" y="37192"/>
                      <a:pt x="205595" y="37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10"/>
                </p:custDataLst>
              </p:nvPr>
            </p:nvSpPr>
            <p:spPr>
              <a:xfrm>
                <a:off x="9689889" y="2590568"/>
                <a:ext cx="311705" cy="55370"/>
              </a:xfrm>
              <a:custGeom>
                <a:avLst/>
                <a:gdLst>
                  <a:gd name="connsiteX0" fmla="*/ 298533 w 311705"/>
                  <a:gd name="connsiteY0" fmla="*/ 55370 h 55370"/>
                  <a:gd name="connsiteX1" fmla="*/ 298214 w 311705"/>
                  <a:gd name="connsiteY1" fmla="*/ 55370 h 55370"/>
                  <a:gd name="connsiteX2" fmla="*/ 10174 w 311705"/>
                  <a:gd name="connsiteY2" fmla="*/ 26159 h 55370"/>
                  <a:gd name="connsiteX3" fmla="*/ 357 w 311705"/>
                  <a:gd name="connsiteY3" fmla="*/ 10197 h 55370"/>
                  <a:gd name="connsiteX4" fmla="*/ 15681 w 311705"/>
                  <a:gd name="connsiteY4" fmla="*/ 221 h 55370"/>
                  <a:gd name="connsiteX5" fmla="*/ 298772 w 311705"/>
                  <a:gd name="connsiteY5" fmla="*/ 28873 h 55370"/>
                  <a:gd name="connsiteX6" fmla="*/ 311702 w 311705"/>
                  <a:gd name="connsiteY6" fmla="*/ 42441 h 55370"/>
                  <a:gd name="connsiteX7" fmla="*/ 298533 w 311705"/>
                  <a:gd name="connsiteY7" fmla="*/ 55370 h 5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705" h="55370">
                    <a:moveTo>
                      <a:pt x="298533" y="55370"/>
                    </a:moveTo>
                    <a:cubicBezTo>
                      <a:pt x="298453" y="55370"/>
                      <a:pt x="298294" y="55370"/>
                      <a:pt x="298214" y="55370"/>
                    </a:cubicBezTo>
                    <a:cubicBezTo>
                      <a:pt x="255355" y="54333"/>
                      <a:pt x="16878" y="27756"/>
                      <a:pt x="10174" y="26159"/>
                    </a:cubicBezTo>
                    <a:cubicBezTo>
                      <a:pt x="3070" y="24483"/>
                      <a:pt x="-1319" y="17300"/>
                      <a:pt x="357" y="10197"/>
                    </a:cubicBezTo>
                    <a:cubicBezTo>
                      <a:pt x="2033" y="3333"/>
                      <a:pt x="8817" y="-1056"/>
                      <a:pt x="15681" y="221"/>
                    </a:cubicBezTo>
                    <a:cubicBezTo>
                      <a:pt x="27652" y="2056"/>
                      <a:pt x="257590" y="27915"/>
                      <a:pt x="298772" y="28873"/>
                    </a:cubicBezTo>
                    <a:cubicBezTo>
                      <a:pt x="306115" y="29033"/>
                      <a:pt x="311861" y="35098"/>
                      <a:pt x="311702" y="42441"/>
                    </a:cubicBezTo>
                    <a:cubicBezTo>
                      <a:pt x="311622" y="49624"/>
                      <a:pt x="305716" y="55370"/>
                      <a:pt x="298533" y="553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11"/>
                </p:custDataLst>
              </p:nvPr>
            </p:nvSpPr>
            <p:spPr>
              <a:xfrm>
                <a:off x="9642641" y="2687802"/>
                <a:ext cx="303107" cy="70989"/>
              </a:xfrm>
              <a:custGeom>
                <a:avLst/>
                <a:gdLst>
                  <a:gd name="connsiteX0" fmla="*/ 289913 w 303107"/>
                  <a:gd name="connsiteY0" fmla="*/ 70990 h 70989"/>
                  <a:gd name="connsiteX1" fmla="*/ 287199 w 303107"/>
                  <a:gd name="connsiteY1" fmla="*/ 70670 h 70989"/>
                  <a:gd name="connsiteX2" fmla="*/ 11450 w 303107"/>
                  <a:gd name="connsiteY2" fmla="*/ 26375 h 70989"/>
                  <a:gd name="connsiteX3" fmla="*/ 117 w 303107"/>
                  <a:gd name="connsiteY3" fmla="*/ 11450 h 70989"/>
                  <a:gd name="connsiteX4" fmla="*/ 15042 w 303107"/>
                  <a:gd name="connsiteY4" fmla="*/ 117 h 70989"/>
                  <a:gd name="connsiteX5" fmla="*/ 292547 w 303107"/>
                  <a:gd name="connsiteY5" fmla="*/ 44732 h 70989"/>
                  <a:gd name="connsiteX6" fmla="*/ 302842 w 303107"/>
                  <a:gd name="connsiteY6" fmla="*/ 60455 h 70989"/>
                  <a:gd name="connsiteX7" fmla="*/ 289913 w 303107"/>
                  <a:gd name="connsiteY7" fmla="*/ 70990 h 7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107" h="70989">
                    <a:moveTo>
                      <a:pt x="289913" y="70990"/>
                    </a:moveTo>
                    <a:cubicBezTo>
                      <a:pt x="289035" y="70990"/>
                      <a:pt x="288077" y="70910"/>
                      <a:pt x="287199" y="70670"/>
                    </a:cubicBezTo>
                    <a:cubicBezTo>
                      <a:pt x="203637" y="53271"/>
                      <a:pt x="13366" y="26614"/>
                      <a:pt x="11450" y="26375"/>
                    </a:cubicBezTo>
                    <a:cubicBezTo>
                      <a:pt x="4187" y="25337"/>
                      <a:pt x="-841" y="18633"/>
                      <a:pt x="117" y="11450"/>
                    </a:cubicBezTo>
                    <a:cubicBezTo>
                      <a:pt x="1154" y="4187"/>
                      <a:pt x="7779" y="-841"/>
                      <a:pt x="15042" y="117"/>
                    </a:cubicBezTo>
                    <a:cubicBezTo>
                      <a:pt x="16957" y="356"/>
                      <a:pt x="208186" y="27093"/>
                      <a:pt x="292547" y="44732"/>
                    </a:cubicBezTo>
                    <a:cubicBezTo>
                      <a:pt x="299730" y="46248"/>
                      <a:pt x="304279" y="53271"/>
                      <a:pt x="302842" y="60455"/>
                    </a:cubicBezTo>
                    <a:cubicBezTo>
                      <a:pt x="301565" y="66680"/>
                      <a:pt x="296058" y="70990"/>
                      <a:pt x="289913" y="709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10" name="任意多边形: 形状 16"/>
            <p:cNvSpPr/>
            <p:nvPr>
              <p:custDataLst>
                <p:tags r:id="rId12"/>
              </p:custDataLst>
            </p:nvPr>
          </p:nvSpPr>
          <p:spPr>
            <a:xfrm rot="20767714">
              <a:off x="7057248" y="6068878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180000">
            <a:off x="9281160" y="-356870"/>
            <a:ext cx="3367405" cy="1885950"/>
            <a:chOff x="10744479" y="-234936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13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rgbClr val="EACECE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14"/>
              </p:custDataLst>
            </p:nvPr>
          </p:nvSpPr>
          <p:spPr>
            <a:xfrm rot="20892315" flipV="1">
              <a:off x="10744479" y="-234936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D56868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rgbClr val="EACECE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0" name="矩形: 圆角 129"/>
          <p:cNvSpPr/>
          <p:nvPr>
            <p:custDataLst>
              <p:tags r:id="rId15"/>
            </p:custDataLst>
          </p:nvPr>
        </p:nvSpPr>
        <p:spPr>
          <a:xfrm>
            <a:off x="1835150" y="2568575"/>
            <a:ext cx="2630170" cy="18478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130" grpId="0" bldLvl="0" animBg="1"/>
      <p:bldP spid="13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50570" y="1761490"/>
            <a:ext cx="4834890" cy="39077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ctr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正确报警方式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 algn="ctr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 fontAlgn="auto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等待救援的过程中，提前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到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就近路口指引消防队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，帮助消防队找到起火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位置，争取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最佳救援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时间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提醒一：</a:t>
            </a:r>
            <a:r>
              <a:rPr lang="zh-CN" altLang="en-US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不谎报火警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提醒二：</a:t>
            </a:r>
            <a:r>
              <a:rPr lang="zh-CN" altLang="en-US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消防员灭火不收费</a:t>
            </a:r>
            <a:endParaRPr lang="zh-CN" altLang="en-US" sz="2000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64770" y="5825490"/>
            <a:ext cx="12434570" cy="1076960"/>
            <a:chOff x="0" y="5952752"/>
            <a:chExt cx="12192000" cy="1076960"/>
          </a:xfrm>
        </p:grpSpPr>
        <p:sp>
          <p:nvSpPr>
            <p:cNvPr id="11" name="任意多边形: 形状 518"/>
            <p:cNvSpPr/>
            <p:nvPr>
              <p:custDataLst>
                <p:tags r:id="rId3"/>
              </p:custDataLst>
            </p:nvPr>
          </p:nvSpPr>
          <p:spPr>
            <a:xfrm>
              <a:off x="0" y="5952752"/>
              <a:ext cx="12192000" cy="1076960"/>
            </a:xfrm>
            <a:custGeom>
              <a:avLst/>
              <a:gdLst>
                <a:gd name="connsiteX0" fmla="*/ 12192000 w 12192000"/>
                <a:gd name="connsiteY0" fmla="*/ 0 h 2466656"/>
                <a:gd name="connsiteX1" fmla="*/ 12192000 w 12192000"/>
                <a:gd name="connsiteY1" fmla="*/ 2466656 h 2466656"/>
                <a:gd name="connsiteX2" fmla="*/ 0 w 12192000"/>
                <a:gd name="connsiteY2" fmla="*/ 2466656 h 2466656"/>
                <a:gd name="connsiteX3" fmla="*/ 0 w 12192000"/>
                <a:gd name="connsiteY3" fmla="*/ 688773 h 2466656"/>
                <a:gd name="connsiteX4" fmla="*/ 35843 w 12192000"/>
                <a:gd name="connsiteY4" fmla="*/ 706556 h 2466656"/>
                <a:gd name="connsiteX5" fmla="*/ 3580570 w 12192000"/>
                <a:gd name="connsiteY5" fmla="*/ 1925183 h 2466656"/>
                <a:gd name="connsiteX6" fmla="*/ 7896629 w 12192000"/>
                <a:gd name="connsiteY6" fmla="*/ 1271257 h 2466656"/>
                <a:gd name="connsiteX7" fmla="*/ 9787101 w 12192000"/>
                <a:gd name="connsiteY7" fmla="*/ 1752789 h 2466656"/>
                <a:gd name="connsiteX8" fmla="*/ 12144622 w 12192000"/>
                <a:gd name="connsiteY8" fmla="*/ 92027 h 24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2466656">
                  <a:moveTo>
                    <a:pt x="12192000" y="0"/>
                  </a:moveTo>
                  <a:lnTo>
                    <a:pt x="12192000" y="2466656"/>
                  </a:lnTo>
                  <a:lnTo>
                    <a:pt x="0" y="2466656"/>
                  </a:lnTo>
                  <a:lnTo>
                    <a:pt x="0" y="688773"/>
                  </a:lnTo>
                  <a:lnTo>
                    <a:pt x="35843" y="706556"/>
                  </a:lnTo>
                  <a:cubicBezTo>
                    <a:pt x="946598" y="1155285"/>
                    <a:pt x="2562827" y="1880269"/>
                    <a:pt x="3580570" y="1925183"/>
                  </a:cubicBezTo>
                  <a:cubicBezTo>
                    <a:pt x="5649099" y="2016519"/>
                    <a:pt x="7004874" y="1289084"/>
                    <a:pt x="7896629" y="1271257"/>
                  </a:cubicBezTo>
                  <a:cubicBezTo>
                    <a:pt x="8788385" y="1253430"/>
                    <a:pt x="9106942" y="1752549"/>
                    <a:pt x="9787101" y="1752789"/>
                  </a:cubicBezTo>
                  <a:cubicBezTo>
                    <a:pt x="10382240" y="1752999"/>
                    <a:pt x="11428158" y="1370520"/>
                    <a:pt x="12144622" y="920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BD2D2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BD4D4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grpSp>
          <p:nvGrpSpPr>
            <p:cNvPr id="166" name="图形 246"/>
            <p:cNvGrpSpPr/>
            <p:nvPr/>
          </p:nvGrpSpPr>
          <p:grpSpPr>
            <a:xfrm rot="19960185" flipH="1">
              <a:off x="236893" y="5995223"/>
              <a:ext cx="916550" cy="926185"/>
              <a:chOff x="9465256" y="2286308"/>
              <a:chExt cx="631929" cy="638572"/>
            </a:xfrm>
            <a:effectLst>
              <a:outerShdw blurRad="101600" dist="76200" dir="5400000" algn="t" rotWithShape="0">
                <a:prstClr val="black">
                  <a:alpha val="25000"/>
                </a:prstClr>
              </a:outerShdw>
            </a:effectLst>
          </p:grpSpPr>
          <p:grpSp>
            <p:nvGrpSpPr>
              <p:cNvPr id="167" name="图形 246"/>
              <p:cNvGrpSpPr/>
              <p:nvPr/>
            </p:nvGrpSpPr>
            <p:grpSpPr>
              <a:xfrm>
                <a:off x="9465256" y="2286308"/>
                <a:ext cx="631929" cy="638572"/>
                <a:chOff x="9465256" y="2286308"/>
                <a:chExt cx="631929" cy="638572"/>
              </a:xfrm>
            </p:grpSpPr>
            <p:sp>
              <p:nvSpPr>
                <p:cNvPr id="172" name="任意多边形: 形状 171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9478506" y="2299636"/>
                  <a:ext cx="605309" cy="611995"/>
                </a:xfrm>
                <a:custGeom>
                  <a:avLst/>
                  <a:gdLst>
                    <a:gd name="connsiteX0" fmla="*/ 202083 w 605309"/>
                    <a:gd name="connsiteY0" fmla="*/ 1038 h 611995"/>
                    <a:gd name="connsiteX1" fmla="*/ 604014 w 605309"/>
                    <a:gd name="connsiteY1" fmla="*/ 0 h 611995"/>
                    <a:gd name="connsiteX2" fmla="*/ 563151 w 605309"/>
                    <a:gd name="connsiteY2" fmla="*/ 390279 h 611995"/>
                    <a:gd name="connsiteX3" fmla="*/ 376871 w 605309"/>
                    <a:gd name="connsiteY3" fmla="*/ 611996 h 611995"/>
                    <a:gd name="connsiteX4" fmla="*/ 0 w 605309"/>
                    <a:gd name="connsiteY4" fmla="*/ 442396 h 611995"/>
                    <a:gd name="connsiteX5" fmla="*/ 183567 w 605309"/>
                    <a:gd name="connsiteY5" fmla="*/ 268806 h 611995"/>
                    <a:gd name="connsiteX6" fmla="*/ 202083 w 605309"/>
                    <a:gd name="connsiteY6" fmla="*/ 1038 h 611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309" h="611995">
                      <a:moveTo>
                        <a:pt x="202083" y="1038"/>
                      </a:moveTo>
                      <a:lnTo>
                        <a:pt x="604014" y="0"/>
                      </a:lnTo>
                      <a:cubicBezTo>
                        <a:pt x="604014" y="0"/>
                        <a:pt x="616625" y="251646"/>
                        <a:pt x="563151" y="390279"/>
                      </a:cubicBezTo>
                      <a:cubicBezTo>
                        <a:pt x="497785" y="559799"/>
                        <a:pt x="376871" y="611996"/>
                        <a:pt x="376871" y="611996"/>
                      </a:cubicBezTo>
                      <a:lnTo>
                        <a:pt x="0" y="442396"/>
                      </a:lnTo>
                      <a:cubicBezTo>
                        <a:pt x="0" y="442396"/>
                        <a:pt x="164731" y="367772"/>
                        <a:pt x="183567" y="268806"/>
                      </a:cubicBezTo>
                      <a:cubicBezTo>
                        <a:pt x="204318" y="160102"/>
                        <a:pt x="202083" y="1038"/>
                        <a:pt x="202083" y="10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  <p:sp>
              <p:nvSpPr>
                <p:cNvPr id="173" name="任意多边形: 形状 172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9465256" y="2286308"/>
                  <a:ext cx="631929" cy="638572"/>
                </a:xfrm>
                <a:custGeom>
                  <a:avLst/>
                  <a:gdLst>
                    <a:gd name="connsiteX0" fmla="*/ 390199 w 631929"/>
                    <a:gd name="connsiteY0" fmla="*/ 638573 h 638572"/>
                    <a:gd name="connsiteX1" fmla="*/ 384772 w 631929"/>
                    <a:gd name="connsiteY1" fmla="*/ 637376 h 638572"/>
                    <a:gd name="connsiteX2" fmla="*/ 7822 w 631929"/>
                    <a:gd name="connsiteY2" fmla="*/ 467776 h 638572"/>
                    <a:gd name="connsiteX3" fmla="*/ 0 w 631929"/>
                    <a:gd name="connsiteY3" fmla="*/ 455724 h 638572"/>
                    <a:gd name="connsiteX4" fmla="*/ 7742 w 631929"/>
                    <a:gd name="connsiteY4" fmla="*/ 443593 h 638572"/>
                    <a:gd name="connsiteX5" fmla="*/ 183806 w 631929"/>
                    <a:gd name="connsiteY5" fmla="*/ 279580 h 638572"/>
                    <a:gd name="connsiteX6" fmla="*/ 202083 w 631929"/>
                    <a:gd name="connsiteY6" fmla="*/ 14526 h 638572"/>
                    <a:gd name="connsiteX7" fmla="*/ 205914 w 631929"/>
                    <a:gd name="connsiteY7" fmla="*/ 5028 h 638572"/>
                    <a:gd name="connsiteX8" fmla="*/ 215332 w 631929"/>
                    <a:gd name="connsiteY8" fmla="*/ 1038 h 638572"/>
                    <a:gd name="connsiteX9" fmla="*/ 617263 w 631929"/>
                    <a:gd name="connsiteY9" fmla="*/ 0 h 638572"/>
                    <a:gd name="connsiteX10" fmla="*/ 617263 w 631929"/>
                    <a:gd name="connsiteY10" fmla="*/ 0 h 638572"/>
                    <a:gd name="connsiteX11" fmla="*/ 630512 w 631929"/>
                    <a:gd name="connsiteY11" fmla="*/ 12610 h 638572"/>
                    <a:gd name="connsiteX12" fmla="*/ 588770 w 631929"/>
                    <a:gd name="connsiteY12" fmla="*/ 408316 h 638572"/>
                    <a:gd name="connsiteX13" fmla="*/ 395387 w 631929"/>
                    <a:gd name="connsiteY13" fmla="*/ 637376 h 638572"/>
                    <a:gd name="connsiteX14" fmla="*/ 390199 w 631929"/>
                    <a:gd name="connsiteY14" fmla="*/ 638573 h 638572"/>
                    <a:gd name="connsiteX15" fmla="*/ 44056 w 631929"/>
                    <a:gd name="connsiteY15" fmla="*/ 455086 h 638572"/>
                    <a:gd name="connsiteX16" fmla="*/ 389880 w 631929"/>
                    <a:gd name="connsiteY16" fmla="*/ 610719 h 638572"/>
                    <a:gd name="connsiteX17" fmla="*/ 564029 w 631929"/>
                    <a:gd name="connsiteY17" fmla="*/ 398899 h 638572"/>
                    <a:gd name="connsiteX18" fmla="*/ 604493 w 631929"/>
                    <a:gd name="connsiteY18" fmla="*/ 26657 h 638572"/>
                    <a:gd name="connsiteX19" fmla="*/ 228660 w 631929"/>
                    <a:gd name="connsiteY19" fmla="*/ 27615 h 638572"/>
                    <a:gd name="connsiteX20" fmla="*/ 209825 w 631929"/>
                    <a:gd name="connsiteY20" fmla="*/ 284608 h 638572"/>
                    <a:gd name="connsiteX21" fmla="*/ 44056 w 631929"/>
                    <a:gd name="connsiteY21" fmla="*/ 455086 h 63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31929" h="638572">
                      <a:moveTo>
                        <a:pt x="390199" y="638573"/>
                      </a:moveTo>
                      <a:cubicBezTo>
                        <a:pt x="388363" y="638573"/>
                        <a:pt x="386448" y="638174"/>
                        <a:pt x="384772" y="637376"/>
                      </a:cubicBezTo>
                      <a:lnTo>
                        <a:pt x="7822" y="467776"/>
                      </a:lnTo>
                      <a:cubicBezTo>
                        <a:pt x="3113" y="465621"/>
                        <a:pt x="0" y="460912"/>
                        <a:pt x="0" y="455724"/>
                      </a:cubicBezTo>
                      <a:cubicBezTo>
                        <a:pt x="0" y="450537"/>
                        <a:pt x="3033" y="445748"/>
                        <a:pt x="7742" y="443593"/>
                      </a:cubicBezTo>
                      <a:cubicBezTo>
                        <a:pt x="9338" y="442875"/>
                        <a:pt x="166407" y="370565"/>
                        <a:pt x="183806" y="279580"/>
                      </a:cubicBezTo>
                      <a:cubicBezTo>
                        <a:pt x="204078" y="173431"/>
                        <a:pt x="202083" y="16122"/>
                        <a:pt x="202083" y="14526"/>
                      </a:cubicBezTo>
                      <a:cubicBezTo>
                        <a:pt x="202003" y="11014"/>
                        <a:pt x="203440" y="7582"/>
                        <a:pt x="205914" y="5028"/>
                      </a:cubicBezTo>
                      <a:cubicBezTo>
                        <a:pt x="208388" y="2474"/>
                        <a:pt x="211820" y="1038"/>
                        <a:pt x="215332" y="1038"/>
                      </a:cubicBezTo>
                      <a:lnTo>
                        <a:pt x="617263" y="0"/>
                      </a:lnTo>
                      <a:cubicBezTo>
                        <a:pt x="617263" y="0"/>
                        <a:pt x="617263" y="0"/>
                        <a:pt x="617263" y="0"/>
                      </a:cubicBezTo>
                      <a:cubicBezTo>
                        <a:pt x="624287" y="0"/>
                        <a:pt x="630113" y="5507"/>
                        <a:pt x="630512" y="12610"/>
                      </a:cubicBezTo>
                      <a:cubicBezTo>
                        <a:pt x="631071" y="22986"/>
                        <a:pt x="642643" y="268646"/>
                        <a:pt x="588770" y="408316"/>
                      </a:cubicBezTo>
                      <a:cubicBezTo>
                        <a:pt x="522128" y="581029"/>
                        <a:pt x="400495" y="635141"/>
                        <a:pt x="395387" y="637376"/>
                      </a:cubicBezTo>
                      <a:cubicBezTo>
                        <a:pt x="393791" y="638174"/>
                        <a:pt x="391955" y="638573"/>
                        <a:pt x="390199" y="638573"/>
                      </a:cubicBezTo>
                      <a:close/>
                      <a:moveTo>
                        <a:pt x="44056" y="455086"/>
                      </a:moveTo>
                      <a:lnTo>
                        <a:pt x="389880" y="610719"/>
                      </a:lnTo>
                      <a:cubicBezTo>
                        <a:pt x="412866" y="598667"/>
                        <a:pt x="509118" y="541282"/>
                        <a:pt x="564029" y="398899"/>
                      </a:cubicBezTo>
                      <a:cubicBezTo>
                        <a:pt x="609202" y="281895"/>
                        <a:pt x="606169" y="79093"/>
                        <a:pt x="604493" y="26657"/>
                      </a:cubicBezTo>
                      <a:lnTo>
                        <a:pt x="228660" y="27615"/>
                      </a:lnTo>
                      <a:cubicBezTo>
                        <a:pt x="228740" y="68478"/>
                        <a:pt x="227304" y="192985"/>
                        <a:pt x="209825" y="284608"/>
                      </a:cubicBezTo>
                      <a:cubicBezTo>
                        <a:pt x="194421" y="365457"/>
                        <a:pt x="92581" y="428988"/>
                        <a:pt x="44056" y="4550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</p:grpSp>
          <p:sp>
            <p:nvSpPr>
              <p:cNvPr id="168" name="任意多边形: 形状 167"/>
              <p:cNvSpPr/>
              <p:nvPr>
                <p:custDataLst>
                  <p:tags r:id="rId6"/>
                </p:custDataLst>
              </p:nvPr>
            </p:nvSpPr>
            <p:spPr>
              <a:xfrm>
                <a:off x="9723032" y="2405369"/>
                <a:ext cx="300546" cy="32739"/>
              </a:xfrm>
              <a:custGeom>
                <a:avLst/>
                <a:gdLst>
                  <a:gd name="connsiteX0" fmla="*/ 168260 w 300546"/>
                  <a:gd name="connsiteY0" fmla="*/ 32740 h 32739"/>
                  <a:gd name="connsiteX1" fmla="*/ 11670 w 300546"/>
                  <a:gd name="connsiteY1" fmla="*/ 26435 h 32739"/>
                  <a:gd name="connsiteX2" fmla="*/ 97 w 300546"/>
                  <a:gd name="connsiteY2" fmla="*/ 11670 h 32739"/>
                  <a:gd name="connsiteX3" fmla="*/ 14862 w 300546"/>
                  <a:gd name="connsiteY3" fmla="*/ 97 h 32739"/>
                  <a:gd name="connsiteX4" fmla="*/ 286381 w 300546"/>
                  <a:gd name="connsiteY4" fmla="*/ 2491 h 32739"/>
                  <a:gd name="connsiteX5" fmla="*/ 300508 w 300546"/>
                  <a:gd name="connsiteY5" fmla="*/ 14782 h 32739"/>
                  <a:gd name="connsiteX6" fmla="*/ 288217 w 300546"/>
                  <a:gd name="connsiteY6" fmla="*/ 28909 h 32739"/>
                  <a:gd name="connsiteX7" fmla="*/ 168260 w 300546"/>
                  <a:gd name="connsiteY7" fmla="*/ 32740 h 3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546" h="32739">
                    <a:moveTo>
                      <a:pt x="168260" y="32740"/>
                    </a:moveTo>
                    <a:cubicBezTo>
                      <a:pt x="99383" y="32740"/>
                      <a:pt x="37369" y="29547"/>
                      <a:pt x="11670" y="26435"/>
                    </a:cubicBezTo>
                    <a:cubicBezTo>
                      <a:pt x="4407" y="25557"/>
                      <a:pt x="-781" y="18932"/>
                      <a:pt x="97" y="11670"/>
                    </a:cubicBezTo>
                    <a:cubicBezTo>
                      <a:pt x="975" y="4407"/>
                      <a:pt x="7599" y="-781"/>
                      <a:pt x="14862" y="97"/>
                    </a:cubicBezTo>
                    <a:cubicBezTo>
                      <a:pt x="54449" y="4886"/>
                      <a:pt x="182546" y="9834"/>
                      <a:pt x="286381" y="2491"/>
                    </a:cubicBezTo>
                    <a:cubicBezTo>
                      <a:pt x="293724" y="2012"/>
                      <a:pt x="300029" y="7440"/>
                      <a:pt x="300508" y="14782"/>
                    </a:cubicBezTo>
                    <a:cubicBezTo>
                      <a:pt x="301067" y="22045"/>
                      <a:pt x="295560" y="28430"/>
                      <a:pt x="288217" y="28909"/>
                    </a:cubicBezTo>
                    <a:cubicBezTo>
                      <a:pt x="249748" y="31702"/>
                      <a:pt x="207926" y="32740"/>
                      <a:pt x="168260" y="327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7"/>
                </p:custDataLst>
              </p:nvPr>
            </p:nvSpPr>
            <p:spPr>
              <a:xfrm>
                <a:off x="9709002" y="2495573"/>
                <a:ext cx="306143" cy="37192"/>
              </a:xfrm>
              <a:custGeom>
                <a:avLst/>
                <a:gdLst>
                  <a:gd name="connsiteX0" fmla="*/ 205595 w 306143"/>
                  <a:gd name="connsiteY0" fmla="*/ 37192 h 37192"/>
                  <a:gd name="connsiteX1" fmla="*/ 11812 w 306143"/>
                  <a:gd name="connsiteY1" fmla="*/ 26418 h 37192"/>
                  <a:gd name="connsiteX2" fmla="*/ 80 w 306143"/>
                  <a:gd name="connsiteY2" fmla="*/ 11812 h 37192"/>
                  <a:gd name="connsiteX3" fmla="*/ 14686 w 306143"/>
                  <a:gd name="connsiteY3" fmla="*/ 80 h 37192"/>
                  <a:gd name="connsiteX4" fmla="*/ 291552 w 306143"/>
                  <a:gd name="connsiteY4" fmla="*/ 7024 h 37192"/>
                  <a:gd name="connsiteX5" fmla="*/ 306078 w 306143"/>
                  <a:gd name="connsiteY5" fmla="*/ 18916 h 37192"/>
                  <a:gd name="connsiteX6" fmla="*/ 294186 w 306143"/>
                  <a:gd name="connsiteY6" fmla="*/ 33441 h 37192"/>
                  <a:gd name="connsiteX7" fmla="*/ 205595 w 306143"/>
                  <a:gd name="connsiteY7" fmla="*/ 37192 h 37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143" h="37192">
                    <a:moveTo>
                      <a:pt x="205595" y="37192"/>
                    </a:moveTo>
                    <a:cubicBezTo>
                      <a:pt x="110938" y="37192"/>
                      <a:pt x="17000" y="26976"/>
                      <a:pt x="11812" y="26418"/>
                    </a:cubicBezTo>
                    <a:cubicBezTo>
                      <a:pt x="4549" y="25620"/>
                      <a:pt x="-718" y="19075"/>
                      <a:pt x="80" y="11812"/>
                    </a:cubicBezTo>
                    <a:cubicBezTo>
                      <a:pt x="878" y="4549"/>
                      <a:pt x="7423" y="-718"/>
                      <a:pt x="14686" y="80"/>
                    </a:cubicBezTo>
                    <a:cubicBezTo>
                      <a:pt x="16362" y="240"/>
                      <a:pt x="180694" y="18197"/>
                      <a:pt x="291552" y="7024"/>
                    </a:cubicBezTo>
                    <a:cubicBezTo>
                      <a:pt x="298895" y="6305"/>
                      <a:pt x="305359" y="11573"/>
                      <a:pt x="306078" y="18916"/>
                    </a:cubicBezTo>
                    <a:cubicBezTo>
                      <a:pt x="306796" y="26178"/>
                      <a:pt x="301528" y="32723"/>
                      <a:pt x="294186" y="33441"/>
                    </a:cubicBezTo>
                    <a:cubicBezTo>
                      <a:pt x="266571" y="36155"/>
                      <a:pt x="236083" y="37192"/>
                      <a:pt x="205595" y="37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8"/>
                </p:custDataLst>
              </p:nvPr>
            </p:nvSpPr>
            <p:spPr>
              <a:xfrm>
                <a:off x="9689889" y="2590568"/>
                <a:ext cx="311705" cy="55370"/>
              </a:xfrm>
              <a:custGeom>
                <a:avLst/>
                <a:gdLst>
                  <a:gd name="connsiteX0" fmla="*/ 298533 w 311705"/>
                  <a:gd name="connsiteY0" fmla="*/ 55370 h 55370"/>
                  <a:gd name="connsiteX1" fmla="*/ 298214 w 311705"/>
                  <a:gd name="connsiteY1" fmla="*/ 55370 h 55370"/>
                  <a:gd name="connsiteX2" fmla="*/ 10174 w 311705"/>
                  <a:gd name="connsiteY2" fmla="*/ 26159 h 55370"/>
                  <a:gd name="connsiteX3" fmla="*/ 357 w 311705"/>
                  <a:gd name="connsiteY3" fmla="*/ 10197 h 55370"/>
                  <a:gd name="connsiteX4" fmla="*/ 15681 w 311705"/>
                  <a:gd name="connsiteY4" fmla="*/ 221 h 55370"/>
                  <a:gd name="connsiteX5" fmla="*/ 298772 w 311705"/>
                  <a:gd name="connsiteY5" fmla="*/ 28873 h 55370"/>
                  <a:gd name="connsiteX6" fmla="*/ 311702 w 311705"/>
                  <a:gd name="connsiteY6" fmla="*/ 42441 h 55370"/>
                  <a:gd name="connsiteX7" fmla="*/ 298533 w 311705"/>
                  <a:gd name="connsiteY7" fmla="*/ 55370 h 5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705" h="55370">
                    <a:moveTo>
                      <a:pt x="298533" y="55370"/>
                    </a:moveTo>
                    <a:cubicBezTo>
                      <a:pt x="298453" y="55370"/>
                      <a:pt x="298294" y="55370"/>
                      <a:pt x="298214" y="55370"/>
                    </a:cubicBezTo>
                    <a:cubicBezTo>
                      <a:pt x="255355" y="54333"/>
                      <a:pt x="16878" y="27756"/>
                      <a:pt x="10174" y="26159"/>
                    </a:cubicBezTo>
                    <a:cubicBezTo>
                      <a:pt x="3070" y="24483"/>
                      <a:pt x="-1319" y="17300"/>
                      <a:pt x="357" y="10197"/>
                    </a:cubicBezTo>
                    <a:cubicBezTo>
                      <a:pt x="2033" y="3333"/>
                      <a:pt x="8817" y="-1056"/>
                      <a:pt x="15681" y="221"/>
                    </a:cubicBezTo>
                    <a:cubicBezTo>
                      <a:pt x="27652" y="2056"/>
                      <a:pt x="257590" y="27915"/>
                      <a:pt x="298772" y="28873"/>
                    </a:cubicBezTo>
                    <a:cubicBezTo>
                      <a:pt x="306115" y="29033"/>
                      <a:pt x="311861" y="35098"/>
                      <a:pt x="311702" y="42441"/>
                    </a:cubicBezTo>
                    <a:cubicBezTo>
                      <a:pt x="311622" y="49624"/>
                      <a:pt x="305716" y="55370"/>
                      <a:pt x="298533" y="553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9"/>
                </p:custDataLst>
              </p:nvPr>
            </p:nvSpPr>
            <p:spPr>
              <a:xfrm>
                <a:off x="9642641" y="2687802"/>
                <a:ext cx="303107" cy="70989"/>
              </a:xfrm>
              <a:custGeom>
                <a:avLst/>
                <a:gdLst>
                  <a:gd name="connsiteX0" fmla="*/ 289913 w 303107"/>
                  <a:gd name="connsiteY0" fmla="*/ 70990 h 70989"/>
                  <a:gd name="connsiteX1" fmla="*/ 287199 w 303107"/>
                  <a:gd name="connsiteY1" fmla="*/ 70670 h 70989"/>
                  <a:gd name="connsiteX2" fmla="*/ 11450 w 303107"/>
                  <a:gd name="connsiteY2" fmla="*/ 26375 h 70989"/>
                  <a:gd name="connsiteX3" fmla="*/ 117 w 303107"/>
                  <a:gd name="connsiteY3" fmla="*/ 11450 h 70989"/>
                  <a:gd name="connsiteX4" fmla="*/ 15042 w 303107"/>
                  <a:gd name="connsiteY4" fmla="*/ 117 h 70989"/>
                  <a:gd name="connsiteX5" fmla="*/ 292547 w 303107"/>
                  <a:gd name="connsiteY5" fmla="*/ 44732 h 70989"/>
                  <a:gd name="connsiteX6" fmla="*/ 302842 w 303107"/>
                  <a:gd name="connsiteY6" fmla="*/ 60455 h 70989"/>
                  <a:gd name="connsiteX7" fmla="*/ 289913 w 303107"/>
                  <a:gd name="connsiteY7" fmla="*/ 70990 h 7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107" h="70989">
                    <a:moveTo>
                      <a:pt x="289913" y="70990"/>
                    </a:moveTo>
                    <a:cubicBezTo>
                      <a:pt x="289035" y="70990"/>
                      <a:pt x="288077" y="70910"/>
                      <a:pt x="287199" y="70670"/>
                    </a:cubicBezTo>
                    <a:cubicBezTo>
                      <a:pt x="203637" y="53271"/>
                      <a:pt x="13366" y="26614"/>
                      <a:pt x="11450" y="26375"/>
                    </a:cubicBezTo>
                    <a:cubicBezTo>
                      <a:pt x="4187" y="25337"/>
                      <a:pt x="-841" y="18633"/>
                      <a:pt x="117" y="11450"/>
                    </a:cubicBezTo>
                    <a:cubicBezTo>
                      <a:pt x="1154" y="4187"/>
                      <a:pt x="7779" y="-841"/>
                      <a:pt x="15042" y="117"/>
                    </a:cubicBezTo>
                    <a:cubicBezTo>
                      <a:pt x="16957" y="356"/>
                      <a:pt x="208186" y="27093"/>
                      <a:pt x="292547" y="44732"/>
                    </a:cubicBezTo>
                    <a:cubicBezTo>
                      <a:pt x="299730" y="46248"/>
                      <a:pt x="304279" y="53271"/>
                      <a:pt x="302842" y="60455"/>
                    </a:cubicBezTo>
                    <a:cubicBezTo>
                      <a:pt x="301565" y="66680"/>
                      <a:pt x="296058" y="70990"/>
                      <a:pt x="289913" y="709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12" name="任意多边形: 形状 16"/>
            <p:cNvSpPr/>
            <p:nvPr>
              <p:custDataLst>
                <p:tags r:id="rId10"/>
              </p:custDataLst>
            </p:nvPr>
          </p:nvSpPr>
          <p:spPr>
            <a:xfrm rot="20767714">
              <a:off x="7057248" y="6068878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180000">
            <a:off x="9281160" y="-356870"/>
            <a:ext cx="3367405" cy="1885950"/>
            <a:chOff x="10744479" y="-234936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13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rgbClr val="EACECE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14"/>
              </p:custDataLst>
            </p:nvPr>
          </p:nvSpPr>
          <p:spPr>
            <a:xfrm rot="20892315" flipV="1">
              <a:off x="10744479" y="-234936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D56868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rgbClr val="EACECE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0" name="矩形: 圆角 129"/>
          <p:cNvSpPr/>
          <p:nvPr>
            <p:custDataLst>
              <p:tags r:id="rId15"/>
            </p:custDataLst>
          </p:nvPr>
        </p:nvSpPr>
        <p:spPr>
          <a:xfrm>
            <a:off x="1910080" y="2577465"/>
            <a:ext cx="2515235" cy="18478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  <p:pic>
        <p:nvPicPr>
          <p:cNvPr id="4" name="图片 3" descr="报警后续图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80430" y="1506855"/>
            <a:ext cx="5348605" cy="3808730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17"/>
            </p:custDataLst>
          </p:nvPr>
        </p:nvSpPr>
        <p:spPr>
          <a:xfrm>
            <a:off x="930433" y="524070"/>
            <a:ext cx="6094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0" grpId="0" bldLvl="0" animBg="1"/>
      <p:bldP spid="130" grpId="1" animBg="1"/>
      <p:bldP spid="30" grpId="0"/>
      <p:bldP spid="3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" y="0"/>
            <a:ext cx="6629399" cy="6857329"/>
            <a:chOff x="1" y="0"/>
            <a:chExt cx="6629399" cy="6857329"/>
          </a:xfrm>
        </p:grpSpPr>
        <p:sp>
          <p:nvSpPr>
            <p:cNvPr id="55" name="任意多边形: 形状 54"/>
            <p:cNvSpPr/>
            <p:nvPr>
              <p:custDataLst>
                <p:tags r:id="rId2"/>
              </p:custDataLst>
            </p:nvPr>
          </p:nvSpPr>
          <p:spPr>
            <a:xfrm>
              <a:off x="1" y="0"/>
              <a:ext cx="6629399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50000"/>
                  </a:srgbClr>
                </a:gs>
                <a:gs pos="100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6600000" scaled="0"/>
              <a:tileRect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26" name="任意多边形: 形状 25"/>
            <p:cNvSpPr/>
            <p:nvPr>
              <p:custDataLst>
                <p:tags r:id="rId3"/>
              </p:custDataLst>
            </p:nvPr>
          </p:nvSpPr>
          <p:spPr>
            <a:xfrm>
              <a:off x="1" y="0"/>
              <a:ext cx="6392925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EBABA"/>
                </a:gs>
                <a:gs pos="100000">
                  <a:srgbClr val="C00000"/>
                </a:gs>
              </a:gsLst>
              <a:lin ang="6600000" scaled="0"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54" name="任意多边形: 形状 23"/>
            <p:cNvSpPr/>
            <p:nvPr>
              <p:custDataLst>
                <p:tags r:id="rId4"/>
              </p:custDataLst>
            </p:nvPr>
          </p:nvSpPr>
          <p:spPr>
            <a:xfrm rot="1746757">
              <a:off x="4291221" y="1175577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C0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3260090" y="2771775"/>
            <a:ext cx="9266555" cy="126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36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“三要”：</a:t>
            </a:r>
            <a:r>
              <a:rPr lang="zh-CN" altLang="en-US" sz="40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认识</a:t>
            </a:r>
            <a:r>
              <a:rPr lang="zh-CN" altLang="en-US" sz="36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消防器材和标识</a:t>
            </a:r>
            <a:endParaRPr lang="zh-CN" altLang="en-US" sz="3600" b="1" kern="0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方正华隶简体" panose="03000509000000000000" charset="-122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 descr="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520" y="-321310"/>
            <a:ext cx="4094480" cy="4094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54643" y="193940"/>
            <a:ext cx="11713580" cy="6493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5281295" y="1045210"/>
            <a:ext cx="6141720" cy="4573905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8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【灭火器】</a:t>
            </a:r>
            <a:endParaRPr lang="zh-CN" altLang="en-US" sz="2800" b="1" dirty="0">
              <a:solidFill>
                <a:srgbClr val="C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a typeface="微软雅黑" panose="020B0503020204020204" pitchFamily="34" charset="-122"/>
                <a:sym typeface="Arial" panose="020B0604020202020204" pitchFamily="34" charset="0"/>
              </a:rPr>
              <a:t>一种可携式灭火工具（手提、推车式）</a:t>
            </a:r>
            <a:endParaRPr lang="zh-CN" altLang="en-US" sz="2400" b="1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a typeface="微软雅黑" panose="020B0503020204020204" pitchFamily="34" charset="-122"/>
                <a:sym typeface="Arial" panose="020B0604020202020204" pitchFamily="34" charset="0"/>
              </a:rPr>
              <a:t>分为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干粉灭火器、泡沫灭火器、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二氧化碳灭火器、</a:t>
            </a:r>
            <a:r>
              <a:rPr lang="zh-CN" altLang="en-US" sz="2400" b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1211</a:t>
            </a:r>
            <a:r>
              <a:rPr lang="zh-CN" altLang="en-US" sz="2400" b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”灭火器</a:t>
            </a:r>
            <a:endParaRPr lang="zh-CN" altLang="en-US" sz="2400" b="1" dirty="0">
              <a:solidFill>
                <a:schemeClr val="tx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以及清水灭火器等</a:t>
            </a:r>
            <a:endParaRPr lang="zh-CN" altLang="en-US" sz="2400" b="1" dirty="0">
              <a:solidFill>
                <a:schemeClr val="tx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不同灭火器适用于扑灭不同的火灾</a:t>
            </a:r>
            <a:endParaRPr lang="zh-CN" altLang="en-US" sz="2400" b="1" dirty="0">
              <a:solidFill>
                <a:schemeClr val="tx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endParaRPr lang="zh-CN" altLang="en-US" sz="2400" b="1" dirty="0">
              <a:solidFill>
                <a:schemeClr val="tx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 flipH="1">
            <a:off x="-124179" y="2323263"/>
            <a:ext cx="12170630" cy="4918105"/>
            <a:chOff x="129821" y="2323263"/>
            <a:chExt cx="12170630" cy="4918105"/>
          </a:xfrm>
        </p:grpSpPr>
        <p:sp>
          <p:nvSpPr>
            <p:cNvPr id="145" name="任意多边形: 形状 144"/>
            <p:cNvSpPr/>
            <p:nvPr>
              <p:custDataLst>
                <p:tags r:id="rId4"/>
              </p:custDataLst>
            </p:nvPr>
          </p:nvSpPr>
          <p:spPr>
            <a:xfrm rot="214421" flipH="1">
              <a:off x="129821" y="2323263"/>
              <a:ext cx="12170630" cy="4918105"/>
            </a:xfrm>
            <a:custGeom>
              <a:avLst/>
              <a:gdLst>
                <a:gd name="connsiteX0" fmla="*/ 250383 w 12170630"/>
                <a:gd name="connsiteY0" fmla="*/ 0 h 4918105"/>
                <a:gd name="connsiteX1" fmla="*/ 128097 w 12170630"/>
                <a:gd name="connsiteY1" fmla="*/ 1958034 h 4918105"/>
                <a:gd name="connsiteX2" fmla="*/ 0 w 12170630"/>
                <a:gd name="connsiteY2" fmla="*/ 4158733 h 4918105"/>
                <a:gd name="connsiteX3" fmla="*/ 12158984 w 12170630"/>
                <a:gd name="connsiteY3" fmla="*/ 4918105 h 4918105"/>
                <a:gd name="connsiteX4" fmla="*/ 12170630 w 12170630"/>
                <a:gd name="connsiteY4" fmla="*/ 4731629 h 4918105"/>
                <a:gd name="connsiteX5" fmla="*/ 11983105 w 12170630"/>
                <a:gd name="connsiteY5" fmla="*/ 4730858 h 4918105"/>
                <a:gd name="connsiteX6" fmla="*/ 10431953 w 12170630"/>
                <a:gd name="connsiteY6" fmla="*/ 4439219 h 4918105"/>
                <a:gd name="connsiteX7" fmla="*/ 8229468 w 12170630"/>
                <a:gd name="connsiteY7" fmla="*/ 2983790 h 4918105"/>
                <a:gd name="connsiteX8" fmla="*/ 5985421 w 12170630"/>
                <a:gd name="connsiteY8" fmla="*/ 2965902 h 4918105"/>
                <a:gd name="connsiteX9" fmla="*/ 4010037 w 12170630"/>
                <a:gd name="connsiteY9" fmla="*/ 1504677 h 4918105"/>
                <a:gd name="connsiteX10" fmla="*/ 464290 w 12170630"/>
                <a:gd name="connsiteY10" fmla="*/ 167435 h 491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70630" h="4918105">
                  <a:moveTo>
                    <a:pt x="250383" y="0"/>
                  </a:moveTo>
                  <a:lnTo>
                    <a:pt x="128097" y="1958034"/>
                  </a:lnTo>
                  <a:lnTo>
                    <a:pt x="0" y="4158733"/>
                  </a:lnTo>
                  <a:lnTo>
                    <a:pt x="12158984" y="4918105"/>
                  </a:lnTo>
                  <a:lnTo>
                    <a:pt x="12170630" y="4731629"/>
                  </a:lnTo>
                  <a:lnTo>
                    <a:pt x="11983105" y="4730858"/>
                  </a:lnTo>
                  <a:cubicBezTo>
                    <a:pt x="11478875" y="4712957"/>
                    <a:pt x="10906011" y="4615616"/>
                    <a:pt x="10431953" y="4439219"/>
                  </a:cubicBezTo>
                  <a:cubicBezTo>
                    <a:pt x="9673460" y="4156984"/>
                    <a:pt x="8970557" y="3229343"/>
                    <a:pt x="8229468" y="2983790"/>
                  </a:cubicBezTo>
                  <a:cubicBezTo>
                    <a:pt x="7488379" y="2738237"/>
                    <a:pt x="6688658" y="3212421"/>
                    <a:pt x="5985421" y="2965902"/>
                  </a:cubicBezTo>
                  <a:cubicBezTo>
                    <a:pt x="5282183" y="2719383"/>
                    <a:pt x="5018453" y="1703291"/>
                    <a:pt x="4010037" y="1504677"/>
                  </a:cubicBezTo>
                  <a:cubicBezTo>
                    <a:pt x="3064647" y="1318476"/>
                    <a:pt x="1597160" y="1000784"/>
                    <a:pt x="464290" y="16743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181" name="任意多边形: 形状 16"/>
            <p:cNvSpPr/>
            <p:nvPr>
              <p:custDataLst>
                <p:tags r:id="rId5"/>
              </p:custDataLst>
            </p:nvPr>
          </p:nvSpPr>
          <p:spPr>
            <a:xfrm rot="21002927">
              <a:off x="2521320" y="5415812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2" name="图形 70"/>
            <p:cNvSpPr/>
            <p:nvPr>
              <p:custDataLst>
                <p:tags r:id="rId6"/>
              </p:custDataLst>
            </p:nvPr>
          </p:nvSpPr>
          <p:spPr>
            <a:xfrm flipH="1">
              <a:off x="4925980" y="4742940"/>
              <a:ext cx="2243384" cy="759359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183" name="图形 73"/>
            <p:cNvSpPr/>
            <p:nvPr>
              <p:custDataLst>
                <p:tags r:id="rId7"/>
              </p:custDataLst>
            </p:nvPr>
          </p:nvSpPr>
          <p:spPr>
            <a:xfrm rot="19297628" flipH="1" flipV="1">
              <a:off x="9865651" y="3455735"/>
              <a:ext cx="1020008" cy="370685"/>
            </a:xfrm>
            <a:custGeom>
              <a:avLst/>
              <a:gdLst>
                <a:gd name="connsiteX0" fmla="*/ 0 w 875352"/>
                <a:gd name="connsiteY0" fmla="*/ 0 h 370685"/>
                <a:gd name="connsiteX1" fmla="*/ 785717 w 875352"/>
                <a:gd name="connsiteY1" fmla="*/ 300800 h 370685"/>
                <a:gd name="connsiteX2" fmla="*/ 0 w 875352"/>
                <a:gd name="connsiteY2" fmla="*/ 0 h 3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5352" h="370685">
                  <a:moveTo>
                    <a:pt x="0" y="0"/>
                  </a:moveTo>
                  <a:cubicBezTo>
                    <a:pt x="0" y="0"/>
                    <a:pt x="436436" y="56674"/>
                    <a:pt x="785717" y="300800"/>
                  </a:cubicBezTo>
                  <a:cubicBezTo>
                    <a:pt x="1134999" y="544925"/>
                    <a:pt x="376619" y="7715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321" name="椭圆 320"/>
            <p:cNvSpPr/>
            <p:nvPr>
              <p:custDataLst>
                <p:tags r:id="rId8"/>
              </p:custDataLst>
            </p:nvPr>
          </p:nvSpPr>
          <p:spPr>
            <a:xfrm>
              <a:off x="503300" y="4269971"/>
              <a:ext cx="984817" cy="98481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6000"/>
              </a:schemeClr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180" name="任意多边形: 形状 23"/>
            <p:cNvSpPr/>
            <p:nvPr>
              <p:custDataLst>
                <p:tags r:id="rId9"/>
              </p:custDataLst>
            </p:nvPr>
          </p:nvSpPr>
          <p:spPr>
            <a:xfrm rot="1746757">
              <a:off x="6798149" y="4380923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10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866298" y="487875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pic>
        <p:nvPicPr>
          <p:cNvPr id="8" name="图片 7" descr="576e6c89ad9bb32d359e6d4badbb5ca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6365" y="1195705"/>
            <a:ext cx="3041015" cy="4059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635"/>
            <a:ext cx="12192000" cy="6857365"/>
          </a:xfrm>
          <a:prstGeom prst="rect">
            <a:avLst/>
          </a:prstGeom>
          <a:gradFill>
            <a:gsLst>
              <a:gs pos="0">
                <a:srgbClr val="F3EEEE"/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-25000"/>
          </a:p>
        </p:txBody>
      </p:sp>
      <p:grpSp>
        <p:nvGrpSpPr>
          <p:cNvPr id="262" name="图形 212"/>
          <p:cNvGrpSpPr/>
          <p:nvPr/>
        </p:nvGrpSpPr>
        <p:grpSpPr>
          <a:xfrm>
            <a:off x="11162707" y="525159"/>
            <a:ext cx="356193" cy="240016"/>
            <a:chOff x="870465" y="2347201"/>
            <a:chExt cx="356193" cy="240016"/>
          </a:xfrm>
          <a:solidFill>
            <a:schemeClr val="bg1">
              <a:lumMod val="95000"/>
              <a:alpha val="59000"/>
            </a:schemeClr>
          </a:solidFill>
        </p:grpSpPr>
        <p:sp>
          <p:nvSpPr>
            <p:cNvPr id="263" name="任意多边形: 形状 262"/>
            <p:cNvSpPr/>
            <p:nvPr/>
          </p:nvSpPr>
          <p:spPr>
            <a:xfrm>
              <a:off x="870465" y="2347201"/>
              <a:ext cx="356193" cy="50134"/>
            </a:xfrm>
            <a:custGeom>
              <a:avLst/>
              <a:gdLst>
                <a:gd name="connsiteX0" fmla="*/ 0 w 928602"/>
                <a:gd name="connsiteY0" fmla="*/ 0 h 89563"/>
                <a:gd name="connsiteX1" fmla="*/ 928602 w 928602"/>
                <a:gd name="connsiteY1" fmla="*/ 0 h 89563"/>
                <a:gd name="connsiteX2" fmla="*/ 928602 w 928602"/>
                <a:gd name="connsiteY2" fmla="*/ 89564 h 89563"/>
                <a:gd name="connsiteX3" fmla="*/ 0 w 928602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8602" h="89563">
                  <a:moveTo>
                    <a:pt x="0" y="0"/>
                  </a:moveTo>
                  <a:lnTo>
                    <a:pt x="928602" y="0"/>
                  </a:lnTo>
                  <a:lnTo>
                    <a:pt x="928602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4" name="任意多边形: 形状 263"/>
            <p:cNvSpPr/>
            <p:nvPr/>
          </p:nvSpPr>
          <p:spPr>
            <a:xfrm>
              <a:off x="873997" y="2442141"/>
              <a:ext cx="352661" cy="50135"/>
            </a:xfrm>
            <a:custGeom>
              <a:avLst/>
              <a:gdLst>
                <a:gd name="connsiteX0" fmla="*/ 0 w 447817"/>
                <a:gd name="connsiteY0" fmla="*/ 0 h 89563"/>
                <a:gd name="connsiteX1" fmla="*/ 447818 w 447817"/>
                <a:gd name="connsiteY1" fmla="*/ 0 h 89563"/>
                <a:gd name="connsiteX2" fmla="*/ 447818 w 447817"/>
                <a:gd name="connsiteY2" fmla="*/ 89564 h 89563"/>
                <a:gd name="connsiteX3" fmla="*/ 0 w 447817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817" h="89563">
                  <a:moveTo>
                    <a:pt x="0" y="0"/>
                  </a:moveTo>
                  <a:lnTo>
                    <a:pt x="447818" y="0"/>
                  </a:lnTo>
                  <a:lnTo>
                    <a:pt x="447818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5" name="任意多边形: 形状 264"/>
            <p:cNvSpPr/>
            <p:nvPr/>
          </p:nvSpPr>
          <p:spPr>
            <a:xfrm>
              <a:off x="873997" y="2537082"/>
              <a:ext cx="349128" cy="50135"/>
            </a:xfrm>
            <a:custGeom>
              <a:avLst/>
              <a:gdLst>
                <a:gd name="connsiteX0" fmla="*/ 0 w 670507"/>
                <a:gd name="connsiteY0" fmla="*/ 0 h 89563"/>
                <a:gd name="connsiteX1" fmla="*/ 670508 w 670507"/>
                <a:gd name="connsiteY1" fmla="*/ 0 h 89563"/>
                <a:gd name="connsiteX2" fmla="*/ 670508 w 670507"/>
                <a:gd name="connsiteY2" fmla="*/ 89564 h 89563"/>
                <a:gd name="connsiteX3" fmla="*/ 0 w 670507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507" h="89563">
                  <a:moveTo>
                    <a:pt x="0" y="0"/>
                  </a:moveTo>
                  <a:lnTo>
                    <a:pt x="670508" y="0"/>
                  </a:lnTo>
                  <a:lnTo>
                    <a:pt x="670508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sp>
        <p:nvSpPr>
          <p:cNvPr id="269" name="任意多边形: 形状 268"/>
          <p:cNvSpPr/>
          <p:nvPr/>
        </p:nvSpPr>
        <p:spPr>
          <a:xfrm>
            <a:off x="0" y="4757244"/>
            <a:ext cx="12192000" cy="2100756"/>
          </a:xfrm>
          <a:custGeom>
            <a:avLst/>
            <a:gdLst>
              <a:gd name="connsiteX0" fmla="*/ 12192000 w 12192000"/>
              <a:gd name="connsiteY0" fmla="*/ 0 h 2466656"/>
              <a:gd name="connsiteX1" fmla="*/ 12192000 w 12192000"/>
              <a:gd name="connsiteY1" fmla="*/ 2466656 h 2466656"/>
              <a:gd name="connsiteX2" fmla="*/ 0 w 12192000"/>
              <a:gd name="connsiteY2" fmla="*/ 2466656 h 2466656"/>
              <a:gd name="connsiteX3" fmla="*/ 0 w 12192000"/>
              <a:gd name="connsiteY3" fmla="*/ 688773 h 2466656"/>
              <a:gd name="connsiteX4" fmla="*/ 35843 w 12192000"/>
              <a:gd name="connsiteY4" fmla="*/ 706556 h 2466656"/>
              <a:gd name="connsiteX5" fmla="*/ 3580570 w 12192000"/>
              <a:gd name="connsiteY5" fmla="*/ 1925183 h 2466656"/>
              <a:gd name="connsiteX6" fmla="*/ 7896629 w 12192000"/>
              <a:gd name="connsiteY6" fmla="*/ 1271257 h 2466656"/>
              <a:gd name="connsiteX7" fmla="*/ 9787101 w 12192000"/>
              <a:gd name="connsiteY7" fmla="*/ 1752789 h 2466656"/>
              <a:gd name="connsiteX8" fmla="*/ 12144622 w 12192000"/>
              <a:gd name="connsiteY8" fmla="*/ 92027 h 246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466656">
                <a:moveTo>
                  <a:pt x="12192000" y="0"/>
                </a:moveTo>
                <a:lnTo>
                  <a:pt x="12192000" y="2466656"/>
                </a:lnTo>
                <a:lnTo>
                  <a:pt x="0" y="2466656"/>
                </a:lnTo>
                <a:lnTo>
                  <a:pt x="0" y="688773"/>
                </a:lnTo>
                <a:lnTo>
                  <a:pt x="35843" y="706556"/>
                </a:lnTo>
                <a:cubicBezTo>
                  <a:pt x="946598" y="1155285"/>
                  <a:pt x="2562827" y="1880269"/>
                  <a:pt x="3580570" y="1925183"/>
                </a:cubicBezTo>
                <a:cubicBezTo>
                  <a:pt x="5649099" y="2016519"/>
                  <a:pt x="7004874" y="1289084"/>
                  <a:pt x="7896629" y="1271257"/>
                </a:cubicBezTo>
                <a:cubicBezTo>
                  <a:pt x="8788385" y="1253430"/>
                  <a:pt x="9106942" y="1752549"/>
                  <a:pt x="9787101" y="1752789"/>
                </a:cubicBezTo>
                <a:cubicBezTo>
                  <a:pt x="10382240" y="1752999"/>
                  <a:pt x="11428158" y="1370520"/>
                  <a:pt x="12144622" y="92027"/>
                </a:cubicBezTo>
                <a:close/>
              </a:path>
            </a:pathLst>
          </a:custGeom>
          <a:gradFill flip="none" rotWithShape="1">
            <a:gsLst>
              <a:gs pos="0">
                <a:srgbClr val="F2F4F4"/>
              </a:gs>
              <a:gs pos="48000">
                <a:srgbClr val="F3ECEC"/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rgbClr val="F3ECEC"/>
                </a:gs>
                <a:gs pos="100000">
                  <a:srgbClr val="E39999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711200" dist="266700" sx="99000" sy="99000" algn="ctr" rotWithShape="0">
              <a:srgbClr val="EAADAD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46" name="图形 70"/>
          <p:cNvSpPr/>
          <p:nvPr/>
        </p:nvSpPr>
        <p:spPr>
          <a:xfrm>
            <a:off x="1180415" y="5914467"/>
            <a:ext cx="4571688" cy="651320"/>
          </a:xfrm>
          <a:custGeom>
            <a:avLst/>
            <a:gdLst>
              <a:gd name="connsiteX0" fmla="*/ 0 w 2114073"/>
              <a:gd name="connsiteY0" fmla="*/ 0 h 759359"/>
              <a:gd name="connsiteX1" fmla="*/ 2114074 w 2114073"/>
              <a:gd name="connsiteY1" fmla="*/ 558927 h 759359"/>
              <a:gd name="connsiteX2" fmla="*/ 931450 w 2114073"/>
              <a:gd name="connsiteY2" fmla="*/ 733520 h 759359"/>
              <a:gd name="connsiteX3" fmla="*/ 0 w 2114073"/>
              <a:gd name="connsiteY3" fmla="*/ 0 h 75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073" h="759359">
                <a:moveTo>
                  <a:pt x="0" y="0"/>
                </a:moveTo>
                <a:cubicBezTo>
                  <a:pt x="0" y="0"/>
                  <a:pt x="577787" y="1087279"/>
                  <a:pt x="2114074" y="558927"/>
                </a:cubicBezTo>
                <a:cubicBezTo>
                  <a:pt x="2114074" y="558927"/>
                  <a:pt x="1503902" y="845153"/>
                  <a:pt x="931450" y="733520"/>
                </a:cubicBezTo>
                <a:cubicBezTo>
                  <a:pt x="425672" y="605790"/>
                  <a:pt x="172784" y="295180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266" name="任意多边形: 形状 265"/>
          <p:cNvSpPr/>
          <p:nvPr/>
        </p:nvSpPr>
        <p:spPr>
          <a:xfrm>
            <a:off x="6682384" y="5774154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2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" name="任意多边形: 形状 16"/>
          <p:cNvSpPr/>
          <p:nvPr/>
        </p:nvSpPr>
        <p:spPr>
          <a:xfrm rot="2529819">
            <a:off x="11179742" y="5402312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六边形 71"/>
          <p:cNvSpPr/>
          <p:nvPr/>
        </p:nvSpPr>
        <p:spPr>
          <a:xfrm rot="5400000">
            <a:off x="3897277" y="2670658"/>
            <a:ext cx="4443662" cy="1896281"/>
          </a:xfrm>
          <a:prstGeom prst="hexagon">
            <a:avLst/>
          </a:prstGeom>
          <a:gradFill>
            <a:gsLst>
              <a:gs pos="0">
                <a:srgbClr val="E6E8F5">
                  <a:alpha val="25000"/>
                </a:srgbClr>
              </a:gs>
              <a:gs pos="100000">
                <a:srgbClr val="E6E8F5">
                  <a:alpha val="25000"/>
                </a:srgb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75" name="TextBox 21"/>
          <p:cNvSpPr txBox="1"/>
          <p:nvPr/>
        </p:nvSpPr>
        <p:spPr>
          <a:xfrm>
            <a:off x="759978" y="4105642"/>
            <a:ext cx="1979998" cy="1898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900" b="1" kern="0" noProof="0" dirty="0">
                <a:ln>
                  <a:noFill/>
                </a:ln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适用于扑灭木材、纸张、布匹、棉、毛、麻等等固体的燃烧</a:t>
            </a:r>
            <a:endParaRPr sz="1900" b="1" kern="0" noProof="0" dirty="0">
              <a:ln>
                <a:noFill/>
              </a:ln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</a:endParaRPr>
          </a:p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79" name="TextBox 21"/>
          <p:cNvSpPr txBox="1"/>
          <p:nvPr/>
        </p:nvSpPr>
        <p:spPr>
          <a:xfrm>
            <a:off x="3062860" y="4105642"/>
            <a:ext cx="1685840" cy="1518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适用</a:t>
            </a:r>
            <a:r>
              <a:rPr sz="1900" b="1" kern="0" noProof="0" dirty="0">
                <a:ln>
                  <a:noFill/>
                </a:ln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适用于扑灭一切可燃液体、石油产品、油脂类燃烧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83" name="TextBox 21"/>
          <p:cNvSpPr txBox="1"/>
          <p:nvPr/>
        </p:nvSpPr>
        <p:spPr>
          <a:xfrm>
            <a:off x="5316680" y="3756883"/>
            <a:ext cx="1588916" cy="758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900" b="1" kern="0" noProof="0" dirty="0">
                <a:ln>
                  <a:noFill/>
                </a:ln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适用于扑灭可燃气体燃烧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87" name="TextBox 21"/>
          <p:cNvSpPr txBox="1"/>
          <p:nvPr/>
        </p:nvSpPr>
        <p:spPr>
          <a:xfrm>
            <a:off x="7485336" y="4105642"/>
            <a:ext cx="1588916" cy="1138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900" b="1" kern="0" noProof="0" dirty="0">
                <a:ln>
                  <a:noFill/>
                </a:ln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适用于扑灭钾、钠、钙、镁等轻金属的燃烧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1" name="TextBox 21"/>
          <p:cNvSpPr txBox="1"/>
          <p:nvPr/>
        </p:nvSpPr>
        <p:spPr>
          <a:xfrm>
            <a:off x="9670298" y="4105642"/>
            <a:ext cx="1588916" cy="1138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900" b="1" kern="0" noProof="0" dirty="0">
                <a:ln>
                  <a:noFill/>
                </a:ln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适用于扑灭各种带电的电器设备燃烧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637567" y="384772"/>
            <a:ext cx="6934835" cy="810260"/>
            <a:chOff x="-803497" y="3748222"/>
            <a:chExt cx="9118925" cy="810260"/>
          </a:xfrm>
        </p:grpSpPr>
        <p:sp>
          <p:nvSpPr>
            <p:cNvPr id="35" name="矩形: 圆角 34"/>
            <p:cNvSpPr/>
            <p:nvPr/>
          </p:nvSpPr>
          <p:spPr>
            <a:xfrm>
              <a:off x="1580395" y="4407352"/>
              <a:ext cx="4367832" cy="15113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0">
                      <a:schemeClr val="accent1">
                        <a:lumMod val="45000"/>
                        <a:lumOff val="55000"/>
                        <a:alpha val="0"/>
                      </a:schemeClr>
                    </a:gs>
                    <a:gs pos="100000">
                      <a:schemeClr val="accent1">
                        <a:lumMod val="85000"/>
                        <a:lumOff val="15000"/>
                      </a:schemeClr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-803497" y="3748222"/>
              <a:ext cx="9118925" cy="639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hangingPunct="0">
                <a:lnSpc>
                  <a:spcPct val="130000"/>
                </a:lnSpc>
              </a:pPr>
              <a:r>
                <a:rPr lang="zh-CN" sz="3200" b="1" dirty="0"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灭火器类型</a:t>
              </a:r>
              <a:endParaRPr lang="zh-CN" sz="32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866140" y="487680"/>
            <a:ext cx="24777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5305" y="1765935"/>
            <a:ext cx="2347595" cy="2314568"/>
            <a:chOff x="13508995" y="2010138"/>
            <a:chExt cx="3021384" cy="3104272"/>
          </a:xfrm>
        </p:grpSpPr>
        <p:sp>
          <p:nvSpPr>
            <p:cNvPr id="20" name="文本框 19"/>
            <p:cNvSpPr txBox="1"/>
            <p:nvPr>
              <p:custDataLst>
                <p:tags r:id="rId5"/>
              </p:custDataLst>
            </p:nvPr>
          </p:nvSpPr>
          <p:spPr>
            <a:xfrm>
              <a:off x="13508995" y="4579571"/>
              <a:ext cx="3021384" cy="53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50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3758136" y="2010138"/>
              <a:ext cx="2448272" cy="2376000"/>
              <a:chOff x="1053098" y="2087588"/>
              <a:chExt cx="2448272" cy="2376000"/>
            </a:xfrm>
          </p:grpSpPr>
          <p:sp>
            <p:nvSpPr>
              <p:cNvPr id="22" name="椭圆 21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089234" y="2087588"/>
                <a:ext cx="2376000" cy="23760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ysClr val="window" lastClr="FFFFFF">
                    <a:alpha val="40000"/>
                  </a:sysClr>
                </a:glow>
                <a:outerShdw blurRad="50800" dist="50800" dir="5400000" sx="112000" sy="112000" algn="ctr" rotWithShape="0">
                  <a:schemeClr val="bg1">
                    <a:lumMod val="85000"/>
                    <a:alpha val="43000"/>
                  </a:schemeClr>
                </a:outerShdw>
              </a:effectLst>
            </p:spPr>
            <p:txBody>
              <a:bodyPr vert="horz" wrap="square" lIns="65060" tIns="32530" rIns="65060" bIns="32530" numCol="1" rtlCol="0" anchor="t" anchorCtr="0" compatLnSpc="1"/>
              <a:lstStyle/>
              <a:p>
                <a:pPr marL="0" marR="0" lvl="0" indent="0" algn="l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8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1053098" y="2843540"/>
                <a:ext cx="164025" cy="169149"/>
              </a:xfrm>
              <a:prstGeom prst="ellipse">
                <a:avLst/>
              </a:prstGeom>
              <a:solidFill>
                <a:sysClr val="window" lastClr="FFFFFF">
                  <a:alpha val="96000"/>
                </a:sysClr>
              </a:solidFill>
              <a:ln w="9525" cap="flat" cmpd="sng" algn="ctr">
                <a:noFill/>
                <a:prstDash val="solid"/>
              </a:ln>
              <a:effectLst>
                <a:glow rad="139700">
                  <a:sysClr val="window" lastClr="FFFFFF">
                    <a:alpha val="40000"/>
                  </a:sysClr>
                </a:glow>
              </a:effectLst>
            </p:spPr>
            <p:txBody>
              <a:bodyPr lIns="65057" tIns="32529" rIns="65057" bIns="32529" rtlCol="0" anchor="ctr"/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280" b="0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3337345" y="3538487"/>
                <a:ext cx="164025" cy="169149"/>
              </a:xfrm>
              <a:prstGeom prst="ellipse">
                <a:avLst/>
              </a:prstGeom>
              <a:solidFill>
                <a:sysClr val="window" lastClr="FFFFFF">
                  <a:alpha val="96000"/>
                </a:sysClr>
              </a:solidFill>
              <a:ln w="9525" cap="flat" cmpd="sng" algn="ctr">
                <a:noFill/>
                <a:prstDash val="solid"/>
              </a:ln>
              <a:effectLst>
                <a:glow rad="139700">
                  <a:sysClr val="window" lastClr="FFFFFF">
                    <a:alpha val="40000"/>
                  </a:sysClr>
                </a:glow>
              </a:effectLst>
            </p:spPr>
            <p:txBody>
              <a:bodyPr lIns="65057" tIns="32529" rIns="65057" bIns="32529" rtlCol="0" anchor="ctr"/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280" b="0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9" name="组合 98"/>
          <p:cNvGrpSpPr/>
          <p:nvPr/>
        </p:nvGrpSpPr>
        <p:grpSpPr>
          <a:xfrm>
            <a:off x="2965450" y="1765935"/>
            <a:ext cx="1902460" cy="1771650"/>
            <a:chOff x="1053098" y="2087588"/>
            <a:chExt cx="2448272" cy="2376000"/>
          </a:xfrm>
        </p:grpSpPr>
        <p:sp>
          <p:nvSpPr>
            <p:cNvPr id="100" name="椭圆 99"/>
            <p:cNvSpPr/>
            <p:nvPr>
              <p:custDataLst>
                <p:tags r:id="rId9"/>
              </p:custDataLst>
            </p:nvPr>
          </p:nvSpPr>
          <p:spPr bwMode="auto">
            <a:xfrm>
              <a:off x="1089234" y="2087588"/>
              <a:ext cx="2376000" cy="2376000"/>
            </a:xfrm>
            <a:prstGeom prst="ellips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ysClr val="window" lastClr="FFFFFF">
                  <a:alpha val="40000"/>
                </a:sysClr>
              </a:glow>
              <a:outerShdw blurRad="50800" dist="50800" dir="5400000" sx="110000" sy="110000" algn="ctr" rotWithShape="0">
                <a:schemeClr val="bg1">
                  <a:lumMod val="85000"/>
                  <a:alpha val="43000"/>
                </a:schemeClr>
              </a:outerShdw>
            </a:effectLst>
          </p:spPr>
          <p:txBody>
            <a:bodyPr vert="horz" wrap="square" lIns="65060" tIns="32530" rIns="65060" bIns="32530" numCol="1" rtlCol="0" anchor="t" anchorCtr="0" compatLnSpc="1"/>
            <a:lstStyle/>
            <a:p>
              <a:pPr marL="0" marR="0" lvl="0" indent="0" algn="l" defTabSz="650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8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1" name="椭圆 100"/>
            <p:cNvSpPr/>
            <p:nvPr userDrawn="1">
              <p:custDataLst>
                <p:tags r:id="rId10"/>
              </p:custDataLst>
            </p:nvPr>
          </p:nvSpPr>
          <p:spPr>
            <a:xfrm>
              <a:off x="1053098" y="2843540"/>
              <a:ext cx="164025" cy="169149"/>
            </a:xfrm>
            <a:prstGeom prst="ellipse">
              <a:avLst/>
            </a:prstGeom>
            <a:solidFill>
              <a:sysClr val="window" lastClr="FFFFFF">
                <a:alpha val="96000"/>
              </a:sysClr>
            </a:solidFill>
            <a:ln w="9525" cap="flat" cmpd="sng" algn="ctr">
              <a:noFill/>
              <a:prstDash val="solid"/>
            </a:ln>
            <a:effectLst>
              <a:glow rad="139700">
                <a:sysClr val="window" lastClr="FFFFFF">
                  <a:alpha val="40000"/>
                </a:sysClr>
              </a:glow>
            </a:effectLst>
          </p:spPr>
          <p:txBody>
            <a:bodyPr lIns="65057" tIns="32529" rIns="65057" bIns="32529" rtlCol="0" anchor="ctr"/>
            <a:lstStyle/>
            <a:p>
              <a:pPr marL="0" marR="0" lvl="0" indent="0" algn="ctr" defTabSz="650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28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2" name="椭圆 101"/>
            <p:cNvSpPr/>
            <p:nvPr userDrawn="1">
              <p:custDataLst>
                <p:tags r:id="rId11"/>
              </p:custDataLst>
            </p:nvPr>
          </p:nvSpPr>
          <p:spPr>
            <a:xfrm>
              <a:off x="3337345" y="3538487"/>
              <a:ext cx="164025" cy="169149"/>
            </a:xfrm>
            <a:prstGeom prst="ellipse">
              <a:avLst/>
            </a:prstGeom>
            <a:solidFill>
              <a:sysClr val="window" lastClr="FFFFFF">
                <a:alpha val="96000"/>
              </a:sysClr>
            </a:solidFill>
            <a:ln w="9525" cap="flat" cmpd="sng" algn="ctr">
              <a:noFill/>
              <a:prstDash val="solid"/>
            </a:ln>
            <a:effectLst>
              <a:glow rad="139700">
                <a:sysClr val="window" lastClr="FFFFFF">
                  <a:alpha val="40000"/>
                </a:sysClr>
              </a:glow>
            </a:effectLst>
          </p:spPr>
          <p:txBody>
            <a:bodyPr lIns="65057" tIns="32529" rIns="65057" bIns="32529" rtlCol="0" anchor="ctr"/>
            <a:lstStyle/>
            <a:p>
              <a:pPr marL="0" marR="0" lvl="0" indent="0" algn="ctr" defTabSz="650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28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080635" y="1397000"/>
            <a:ext cx="2016125" cy="2359660"/>
            <a:chOff x="13758136" y="2010138"/>
            <a:chExt cx="2448272" cy="3104124"/>
          </a:xfrm>
        </p:grpSpPr>
        <p:sp>
          <p:nvSpPr>
            <p:cNvPr id="104" name="文本框 103"/>
            <p:cNvSpPr txBox="1"/>
            <p:nvPr>
              <p:custDataLst>
                <p:tags r:id="rId12"/>
              </p:custDataLst>
            </p:nvPr>
          </p:nvSpPr>
          <p:spPr>
            <a:xfrm>
              <a:off x="13794273" y="4579448"/>
              <a:ext cx="2375999" cy="534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50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13758136" y="2010138"/>
              <a:ext cx="2448272" cy="2376000"/>
              <a:chOff x="1053098" y="2087588"/>
              <a:chExt cx="2448272" cy="2376000"/>
            </a:xfrm>
          </p:grpSpPr>
          <p:sp>
            <p:nvSpPr>
              <p:cNvPr id="106" name="椭圆 105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089234" y="2087588"/>
                <a:ext cx="2376000" cy="23760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ysClr val="window" lastClr="FFFFFF">
                    <a:alpha val="40000"/>
                  </a:sysClr>
                </a:glow>
              </a:effectLst>
            </p:spPr>
            <p:txBody>
              <a:bodyPr vert="horz" wrap="square" lIns="65060" tIns="32530" rIns="65060" bIns="32530" numCol="1" rtlCol="0" anchor="t" anchorCtr="0" compatLnSpc="1"/>
              <a:lstStyle/>
              <a:p>
                <a:pPr marL="0" marR="0" lvl="0" indent="0" algn="l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8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椭圆 106"/>
              <p:cNvSpPr/>
              <p:nvPr userDrawn="1">
                <p:custDataLst>
                  <p:tags r:id="rId14"/>
                </p:custDataLst>
              </p:nvPr>
            </p:nvSpPr>
            <p:spPr>
              <a:xfrm>
                <a:off x="1053098" y="2843540"/>
                <a:ext cx="164025" cy="169149"/>
              </a:xfrm>
              <a:prstGeom prst="ellipse">
                <a:avLst/>
              </a:prstGeom>
              <a:solidFill>
                <a:sysClr val="window" lastClr="FFFFFF">
                  <a:alpha val="96000"/>
                </a:sysClr>
              </a:solidFill>
              <a:ln w="9525" cap="flat" cmpd="sng" algn="ctr">
                <a:noFill/>
                <a:prstDash val="solid"/>
              </a:ln>
              <a:effectLst>
                <a:glow rad="139700">
                  <a:sysClr val="window" lastClr="FFFFFF">
                    <a:alpha val="40000"/>
                  </a:sysClr>
                </a:glow>
              </a:effectLst>
            </p:spPr>
            <p:txBody>
              <a:bodyPr lIns="65057" tIns="32529" rIns="65057" bIns="32529" rtlCol="0" anchor="ctr"/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280" b="1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椭圆 107"/>
              <p:cNvSpPr/>
              <p:nvPr userDrawn="1">
                <p:custDataLst>
                  <p:tags r:id="rId15"/>
                </p:custDataLst>
              </p:nvPr>
            </p:nvSpPr>
            <p:spPr>
              <a:xfrm>
                <a:off x="3337345" y="3538487"/>
                <a:ext cx="164025" cy="169149"/>
              </a:xfrm>
              <a:prstGeom prst="ellipse">
                <a:avLst/>
              </a:prstGeom>
              <a:solidFill>
                <a:sysClr val="window" lastClr="FFFFFF">
                  <a:alpha val="96000"/>
                </a:sysClr>
              </a:solidFill>
              <a:ln w="9525" cap="flat" cmpd="sng" algn="ctr">
                <a:noFill/>
                <a:prstDash val="solid"/>
              </a:ln>
              <a:effectLst>
                <a:glow rad="139700">
                  <a:sysClr val="window" lastClr="FFFFFF">
                    <a:alpha val="40000"/>
                  </a:sysClr>
                </a:glow>
              </a:effectLst>
            </p:spPr>
            <p:txBody>
              <a:bodyPr lIns="65057" tIns="32529" rIns="65057" bIns="32529" rtlCol="0" anchor="ctr"/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280" b="1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000875" y="1766570"/>
            <a:ext cx="2639060" cy="2314568"/>
            <a:chOff x="13357573" y="2010138"/>
            <a:chExt cx="3396416" cy="3104272"/>
          </a:xfrm>
        </p:grpSpPr>
        <p:sp>
          <p:nvSpPr>
            <p:cNvPr id="36" name="文本框 35"/>
            <p:cNvSpPr txBox="1"/>
            <p:nvPr>
              <p:custDataLst>
                <p:tags r:id="rId16"/>
              </p:custDataLst>
            </p:nvPr>
          </p:nvSpPr>
          <p:spPr>
            <a:xfrm>
              <a:off x="13357573" y="4579571"/>
              <a:ext cx="3396416" cy="53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50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3758136" y="2010138"/>
              <a:ext cx="2448272" cy="2376000"/>
              <a:chOff x="1053098" y="2087588"/>
              <a:chExt cx="2448272" cy="2376000"/>
            </a:xfrm>
          </p:grpSpPr>
          <p:sp>
            <p:nvSpPr>
              <p:cNvPr id="39" name="椭圆 38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089234" y="2087588"/>
                <a:ext cx="2376000" cy="23760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ysClr val="window" lastClr="FFFFFF">
                    <a:alpha val="40000"/>
                  </a:sysClr>
                </a:glow>
              </a:effectLst>
            </p:spPr>
            <p:txBody>
              <a:bodyPr vert="horz" wrap="square" lIns="65060" tIns="32530" rIns="65060" bIns="32530" numCol="1" rtlCol="0" anchor="t" anchorCtr="0" compatLnSpc="1"/>
              <a:lstStyle/>
              <a:p>
                <a:pPr marL="0" marR="0" lvl="0" indent="0" algn="l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8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椭圆 39"/>
              <p:cNvSpPr/>
              <p:nvPr userDrawn="1">
                <p:custDataLst>
                  <p:tags r:id="rId18"/>
                </p:custDataLst>
              </p:nvPr>
            </p:nvSpPr>
            <p:spPr>
              <a:xfrm>
                <a:off x="1053098" y="2843540"/>
                <a:ext cx="164025" cy="169149"/>
              </a:xfrm>
              <a:prstGeom prst="ellipse">
                <a:avLst/>
              </a:prstGeom>
              <a:solidFill>
                <a:sysClr val="window" lastClr="FFFFFF">
                  <a:alpha val="96000"/>
                </a:sysClr>
              </a:solidFill>
              <a:ln w="9525" cap="flat" cmpd="sng" algn="ctr">
                <a:noFill/>
                <a:prstDash val="solid"/>
              </a:ln>
              <a:effectLst>
                <a:glow rad="139700">
                  <a:sysClr val="window" lastClr="FFFFFF">
                    <a:alpha val="40000"/>
                  </a:sysClr>
                </a:glow>
              </a:effectLst>
            </p:spPr>
            <p:txBody>
              <a:bodyPr lIns="65057" tIns="32529" rIns="65057" bIns="32529" rtlCol="0" anchor="ctr"/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280" b="0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椭圆 40"/>
              <p:cNvSpPr/>
              <p:nvPr userDrawn="1">
                <p:custDataLst>
                  <p:tags r:id="rId19"/>
                </p:custDataLst>
              </p:nvPr>
            </p:nvSpPr>
            <p:spPr>
              <a:xfrm>
                <a:off x="3337345" y="3538487"/>
                <a:ext cx="164025" cy="169149"/>
              </a:xfrm>
              <a:prstGeom prst="ellipse">
                <a:avLst/>
              </a:prstGeom>
              <a:solidFill>
                <a:sysClr val="window" lastClr="FFFFFF">
                  <a:alpha val="96000"/>
                </a:sysClr>
              </a:solidFill>
              <a:ln w="9525" cap="flat" cmpd="sng" algn="ctr">
                <a:noFill/>
                <a:prstDash val="solid"/>
              </a:ln>
              <a:effectLst>
                <a:glow rad="139700">
                  <a:sysClr val="window" lastClr="FFFFFF">
                    <a:alpha val="40000"/>
                  </a:sysClr>
                </a:glow>
              </a:effectLst>
            </p:spPr>
            <p:txBody>
              <a:bodyPr lIns="65057" tIns="32529" rIns="65057" bIns="32529" rtlCol="0" anchor="ctr"/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280" b="0" i="0" u="none" strike="noStrike" kern="0" cap="none" spc="0" normalizeH="0" baseline="0" noProof="0" dirty="0">
                  <a:ln>
                    <a:noFill/>
                  </a:ln>
                  <a:solidFill>
                    <a:srgbClr val="10315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9535160" y="1766570"/>
            <a:ext cx="1902460" cy="1771650"/>
            <a:chOff x="1053098" y="2087588"/>
            <a:chExt cx="2448272" cy="2376000"/>
          </a:xfrm>
        </p:grpSpPr>
        <p:sp>
          <p:nvSpPr>
            <p:cNvPr id="48" name="椭圆 47"/>
            <p:cNvSpPr/>
            <p:nvPr>
              <p:custDataLst>
                <p:tags r:id="rId20"/>
              </p:custDataLst>
            </p:nvPr>
          </p:nvSpPr>
          <p:spPr bwMode="auto">
            <a:xfrm>
              <a:off x="1089234" y="2087588"/>
              <a:ext cx="2376000" cy="2376000"/>
            </a:xfrm>
            <a:prstGeom prst="ellips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ysClr val="window" lastClr="FFFFFF">
                  <a:alpha val="40000"/>
                </a:sysClr>
              </a:glow>
            </a:effectLst>
          </p:spPr>
          <p:txBody>
            <a:bodyPr vert="horz" wrap="square" lIns="65060" tIns="32530" rIns="65060" bIns="32530" numCol="1" rtlCol="0" anchor="t" anchorCtr="0" compatLnSpc="1"/>
            <a:lstStyle/>
            <a:p>
              <a:pPr marL="0" marR="0" lvl="0" indent="0" algn="l" defTabSz="650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8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9" name="椭圆 48"/>
            <p:cNvSpPr/>
            <p:nvPr userDrawn="1">
              <p:custDataLst>
                <p:tags r:id="rId21"/>
              </p:custDataLst>
            </p:nvPr>
          </p:nvSpPr>
          <p:spPr>
            <a:xfrm>
              <a:off x="1053098" y="2843540"/>
              <a:ext cx="164025" cy="169149"/>
            </a:xfrm>
            <a:prstGeom prst="ellipse">
              <a:avLst/>
            </a:prstGeom>
            <a:solidFill>
              <a:sysClr val="window" lastClr="FFFFFF">
                <a:alpha val="96000"/>
              </a:sysClr>
            </a:solidFill>
            <a:ln w="9525" cap="flat" cmpd="sng" algn="ctr">
              <a:noFill/>
              <a:prstDash val="solid"/>
            </a:ln>
            <a:effectLst>
              <a:glow rad="139700">
                <a:sysClr val="window" lastClr="FFFFFF">
                  <a:alpha val="40000"/>
                </a:sysClr>
              </a:glow>
            </a:effectLst>
          </p:spPr>
          <p:txBody>
            <a:bodyPr lIns="65057" tIns="32529" rIns="65057" bIns="32529" rtlCol="0" anchor="ctr"/>
            <a:lstStyle/>
            <a:p>
              <a:pPr marL="0" marR="0" lvl="0" indent="0" algn="ctr" defTabSz="650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28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0" name="椭圆 49"/>
            <p:cNvSpPr/>
            <p:nvPr userDrawn="1">
              <p:custDataLst>
                <p:tags r:id="rId22"/>
              </p:custDataLst>
            </p:nvPr>
          </p:nvSpPr>
          <p:spPr>
            <a:xfrm>
              <a:off x="3337345" y="3538487"/>
              <a:ext cx="164025" cy="169149"/>
            </a:xfrm>
            <a:prstGeom prst="ellipse">
              <a:avLst/>
            </a:prstGeom>
            <a:solidFill>
              <a:sysClr val="window" lastClr="FFFFFF">
                <a:alpha val="96000"/>
              </a:sysClr>
            </a:solidFill>
            <a:ln w="9525" cap="flat" cmpd="sng" algn="ctr">
              <a:noFill/>
              <a:prstDash val="solid"/>
            </a:ln>
            <a:effectLst>
              <a:glow rad="139700">
                <a:sysClr val="window" lastClr="FFFFFF">
                  <a:alpha val="40000"/>
                </a:sysClr>
              </a:glow>
            </a:effectLst>
          </p:spPr>
          <p:txBody>
            <a:bodyPr lIns="65057" tIns="32529" rIns="65057" bIns="32529" rtlCol="0" anchor="ctr"/>
            <a:lstStyle/>
            <a:p>
              <a:pPr marL="0" marR="0" lvl="0" indent="0" algn="ctr" defTabSz="650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280" b="0" i="0" u="none" strike="noStrike" kern="0" cap="none" spc="0" normalizeH="0" baseline="0" noProof="0" dirty="0">
                <a:ln>
                  <a:noFill/>
                </a:ln>
                <a:solidFill>
                  <a:srgbClr val="10315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84" name="正圆"/>
          <p:cNvSpPr/>
          <p:nvPr>
            <p:custDataLst>
              <p:tags r:id="rId23"/>
            </p:custDataLst>
          </p:nvPr>
        </p:nvSpPr>
        <p:spPr>
          <a:xfrm>
            <a:off x="1257300" y="2323465"/>
            <a:ext cx="808990" cy="715010"/>
          </a:xfrm>
          <a:prstGeom prst="ellipse">
            <a:avLst/>
          </a:prstGeom>
          <a:solidFill>
            <a:srgbClr val="646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>
                <a:sym typeface="+mn-ea"/>
              </a:rPr>
              <a:t>A</a:t>
            </a:r>
            <a:r>
              <a:rPr lang="zh-CN" altLang="en-US">
                <a:sym typeface="+mn-ea"/>
              </a:rPr>
              <a:t>类</a:t>
            </a:r>
            <a:endParaRPr kumimoji="0" lang="zh-CN" altLang="en-US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正圆"/>
          <p:cNvSpPr/>
          <p:nvPr>
            <p:custDataLst>
              <p:tags r:id="rId24"/>
            </p:custDataLst>
          </p:nvPr>
        </p:nvSpPr>
        <p:spPr>
          <a:xfrm>
            <a:off x="3536950" y="2225040"/>
            <a:ext cx="840740" cy="748030"/>
          </a:xfrm>
          <a:prstGeom prst="ellipse">
            <a:avLst/>
          </a:prstGeom>
          <a:solidFill>
            <a:srgbClr val="C9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b="1" dirty="0">
              <a:solidFill>
                <a:srgbClr val="E6CFB8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solidFill>
                  <a:srgbClr val="E6CFB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b="1" dirty="0">
                <a:solidFill>
                  <a:srgbClr val="E6CFB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类</a:t>
            </a:r>
            <a:endParaRPr lang="zh-CN" altLang="en-US" b="1" dirty="0">
              <a:solidFill>
                <a:srgbClr val="E6CFB8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正圆"/>
          <p:cNvSpPr/>
          <p:nvPr>
            <p:custDataLst>
              <p:tags r:id="rId25"/>
            </p:custDataLst>
          </p:nvPr>
        </p:nvSpPr>
        <p:spPr>
          <a:xfrm>
            <a:off x="5751830" y="1971675"/>
            <a:ext cx="836930" cy="717550"/>
          </a:xfrm>
          <a:prstGeom prst="ellipse">
            <a:avLst/>
          </a:prstGeom>
          <a:solidFill>
            <a:srgbClr val="646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solidFill>
                  <a:srgbClr val="E6CFB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C</a:t>
            </a:r>
            <a:r>
              <a:rPr lang="zh-CN" altLang="en-US" b="1" dirty="0">
                <a:solidFill>
                  <a:srgbClr val="E6CFB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类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正圆"/>
          <p:cNvSpPr/>
          <p:nvPr>
            <p:custDataLst>
              <p:tags r:id="rId26"/>
            </p:custDataLst>
          </p:nvPr>
        </p:nvSpPr>
        <p:spPr>
          <a:xfrm>
            <a:off x="10057765" y="2322830"/>
            <a:ext cx="801370" cy="715645"/>
          </a:xfrm>
          <a:prstGeom prst="ellipse">
            <a:avLst/>
          </a:prstGeom>
          <a:solidFill>
            <a:srgbClr val="646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solidFill>
                  <a:srgbClr val="E6CFB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E</a:t>
            </a:r>
            <a:r>
              <a:rPr lang="zh-CN" altLang="en-US" b="1" dirty="0">
                <a:solidFill>
                  <a:srgbClr val="E6CFB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类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正圆"/>
          <p:cNvSpPr/>
          <p:nvPr>
            <p:custDataLst>
              <p:tags r:id="rId27"/>
            </p:custDataLst>
          </p:nvPr>
        </p:nvSpPr>
        <p:spPr>
          <a:xfrm>
            <a:off x="7847965" y="2284730"/>
            <a:ext cx="830580" cy="688340"/>
          </a:xfrm>
          <a:prstGeom prst="ellipse">
            <a:avLst/>
          </a:prstGeom>
          <a:solidFill>
            <a:srgbClr val="C9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b="1" dirty="0">
              <a:solidFill>
                <a:srgbClr val="E6CFB8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solidFill>
                  <a:srgbClr val="E6CFB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D</a:t>
            </a:r>
            <a:r>
              <a:rPr lang="zh-CN" altLang="en-US" b="1" dirty="0">
                <a:solidFill>
                  <a:srgbClr val="E6CFB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类</a:t>
            </a:r>
            <a:endParaRPr lang="zh-CN" altLang="en-US" b="1" dirty="0">
              <a:solidFill>
                <a:srgbClr val="E6CFB8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ldLvl="0" animBg="1"/>
      <p:bldP spid="75" grpId="0"/>
      <p:bldP spid="79" grpId="0"/>
      <p:bldP spid="83" grpId="0"/>
      <p:bldP spid="87" grpId="0"/>
      <p:bldP spid="91" grpId="0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635"/>
            <a:ext cx="12192000" cy="6857365"/>
          </a:xfrm>
          <a:prstGeom prst="rect">
            <a:avLst/>
          </a:prstGeom>
          <a:gradFill>
            <a:gsLst>
              <a:gs pos="0">
                <a:srgbClr val="F3EEEE"/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-25000"/>
          </a:p>
        </p:txBody>
      </p:sp>
      <p:grpSp>
        <p:nvGrpSpPr>
          <p:cNvPr id="262" name="图形 212"/>
          <p:cNvGrpSpPr/>
          <p:nvPr/>
        </p:nvGrpSpPr>
        <p:grpSpPr>
          <a:xfrm>
            <a:off x="11162707" y="525159"/>
            <a:ext cx="356193" cy="240016"/>
            <a:chOff x="870465" y="2347201"/>
            <a:chExt cx="356193" cy="240016"/>
          </a:xfrm>
          <a:solidFill>
            <a:schemeClr val="bg1">
              <a:lumMod val="95000"/>
              <a:alpha val="59000"/>
            </a:schemeClr>
          </a:solidFill>
        </p:grpSpPr>
        <p:sp>
          <p:nvSpPr>
            <p:cNvPr id="263" name="任意多边形: 形状 262"/>
            <p:cNvSpPr/>
            <p:nvPr/>
          </p:nvSpPr>
          <p:spPr>
            <a:xfrm>
              <a:off x="870465" y="2347201"/>
              <a:ext cx="356193" cy="50134"/>
            </a:xfrm>
            <a:custGeom>
              <a:avLst/>
              <a:gdLst>
                <a:gd name="connsiteX0" fmla="*/ 0 w 928602"/>
                <a:gd name="connsiteY0" fmla="*/ 0 h 89563"/>
                <a:gd name="connsiteX1" fmla="*/ 928602 w 928602"/>
                <a:gd name="connsiteY1" fmla="*/ 0 h 89563"/>
                <a:gd name="connsiteX2" fmla="*/ 928602 w 928602"/>
                <a:gd name="connsiteY2" fmla="*/ 89564 h 89563"/>
                <a:gd name="connsiteX3" fmla="*/ 0 w 928602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8602" h="89563">
                  <a:moveTo>
                    <a:pt x="0" y="0"/>
                  </a:moveTo>
                  <a:lnTo>
                    <a:pt x="928602" y="0"/>
                  </a:lnTo>
                  <a:lnTo>
                    <a:pt x="928602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4" name="任意多边形: 形状 263"/>
            <p:cNvSpPr/>
            <p:nvPr/>
          </p:nvSpPr>
          <p:spPr>
            <a:xfrm>
              <a:off x="873997" y="2442141"/>
              <a:ext cx="352661" cy="50135"/>
            </a:xfrm>
            <a:custGeom>
              <a:avLst/>
              <a:gdLst>
                <a:gd name="connsiteX0" fmla="*/ 0 w 447817"/>
                <a:gd name="connsiteY0" fmla="*/ 0 h 89563"/>
                <a:gd name="connsiteX1" fmla="*/ 447818 w 447817"/>
                <a:gd name="connsiteY1" fmla="*/ 0 h 89563"/>
                <a:gd name="connsiteX2" fmla="*/ 447818 w 447817"/>
                <a:gd name="connsiteY2" fmla="*/ 89564 h 89563"/>
                <a:gd name="connsiteX3" fmla="*/ 0 w 447817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817" h="89563">
                  <a:moveTo>
                    <a:pt x="0" y="0"/>
                  </a:moveTo>
                  <a:lnTo>
                    <a:pt x="447818" y="0"/>
                  </a:lnTo>
                  <a:lnTo>
                    <a:pt x="447818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5" name="任意多边形: 形状 264"/>
            <p:cNvSpPr/>
            <p:nvPr/>
          </p:nvSpPr>
          <p:spPr>
            <a:xfrm>
              <a:off x="873997" y="2537082"/>
              <a:ext cx="349128" cy="50135"/>
            </a:xfrm>
            <a:custGeom>
              <a:avLst/>
              <a:gdLst>
                <a:gd name="connsiteX0" fmla="*/ 0 w 670507"/>
                <a:gd name="connsiteY0" fmla="*/ 0 h 89563"/>
                <a:gd name="connsiteX1" fmla="*/ 670508 w 670507"/>
                <a:gd name="connsiteY1" fmla="*/ 0 h 89563"/>
                <a:gd name="connsiteX2" fmla="*/ 670508 w 670507"/>
                <a:gd name="connsiteY2" fmla="*/ 89564 h 89563"/>
                <a:gd name="connsiteX3" fmla="*/ 0 w 670507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507" h="89563">
                  <a:moveTo>
                    <a:pt x="0" y="0"/>
                  </a:moveTo>
                  <a:lnTo>
                    <a:pt x="670508" y="0"/>
                  </a:lnTo>
                  <a:lnTo>
                    <a:pt x="670508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sp>
        <p:nvSpPr>
          <p:cNvPr id="269" name="任意多边形: 形状 268"/>
          <p:cNvSpPr/>
          <p:nvPr/>
        </p:nvSpPr>
        <p:spPr>
          <a:xfrm>
            <a:off x="0" y="4757244"/>
            <a:ext cx="12192000" cy="2100756"/>
          </a:xfrm>
          <a:custGeom>
            <a:avLst/>
            <a:gdLst>
              <a:gd name="connsiteX0" fmla="*/ 12192000 w 12192000"/>
              <a:gd name="connsiteY0" fmla="*/ 0 h 2466656"/>
              <a:gd name="connsiteX1" fmla="*/ 12192000 w 12192000"/>
              <a:gd name="connsiteY1" fmla="*/ 2466656 h 2466656"/>
              <a:gd name="connsiteX2" fmla="*/ 0 w 12192000"/>
              <a:gd name="connsiteY2" fmla="*/ 2466656 h 2466656"/>
              <a:gd name="connsiteX3" fmla="*/ 0 w 12192000"/>
              <a:gd name="connsiteY3" fmla="*/ 688773 h 2466656"/>
              <a:gd name="connsiteX4" fmla="*/ 35843 w 12192000"/>
              <a:gd name="connsiteY4" fmla="*/ 706556 h 2466656"/>
              <a:gd name="connsiteX5" fmla="*/ 3580570 w 12192000"/>
              <a:gd name="connsiteY5" fmla="*/ 1925183 h 2466656"/>
              <a:gd name="connsiteX6" fmla="*/ 7896629 w 12192000"/>
              <a:gd name="connsiteY6" fmla="*/ 1271257 h 2466656"/>
              <a:gd name="connsiteX7" fmla="*/ 9787101 w 12192000"/>
              <a:gd name="connsiteY7" fmla="*/ 1752789 h 2466656"/>
              <a:gd name="connsiteX8" fmla="*/ 12144622 w 12192000"/>
              <a:gd name="connsiteY8" fmla="*/ 92027 h 246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466656">
                <a:moveTo>
                  <a:pt x="12192000" y="0"/>
                </a:moveTo>
                <a:lnTo>
                  <a:pt x="12192000" y="2466656"/>
                </a:lnTo>
                <a:lnTo>
                  <a:pt x="0" y="2466656"/>
                </a:lnTo>
                <a:lnTo>
                  <a:pt x="0" y="688773"/>
                </a:lnTo>
                <a:lnTo>
                  <a:pt x="35843" y="706556"/>
                </a:lnTo>
                <a:cubicBezTo>
                  <a:pt x="946598" y="1155285"/>
                  <a:pt x="2562827" y="1880269"/>
                  <a:pt x="3580570" y="1925183"/>
                </a:cubicBezTo>
                <a:cubicBezTo>
                  <a:pt x="5649099" y="2016519"/>
                  <a:pt x="7004874" y="1289084"/>
                  <a:pt x="7896629" y="1271257"/>
                </a:cubicBezTo>
                <a:cubicBezTo>
                  <a:pt x="8788385" y="1253430"/>
                  <a:pt x="9106942" y="1752549"/>
                  <a:pt x="9787101" y="1752789"/>
                </a:cubicBezTo>
                <a:cubicBezTo>
                  <a:pt x="10382240" y="1752999"/>
                  <a:pt x="11428158" y="1370520"/>
                  <a:pt x="12144622" y="92027"/>
                </a:cubicBezTo>
                <a:close/>
              </a:path>
            </a:pathLst>
          </a:custGeom>
          <a:gradFill flip="none" rotWithShape="1">
            <a:gsLst>
              <a:gs pos="0">
                <a:srgbClr val="F2F4F4"/>
              </a:gs>
              <a:gs pos="48000">
                <a:srgbClr val="F3ECEC"/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rgbClr val="F3ECEC"/>
                </a:gs>
                <a:gs pos="100000">
                  <a:srgbClr val="E39999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711200" dist="266700" sx="99000" sy="99000" algn="ctr" rotWithShape="0">
              <a:srgbClr val="EAADAD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46" name="图形 70"/>
          <p:cNvSpPr/>
          <p:nvPr/>
        </p:nvSpPr>
        <p:spPr>
          <a:xfrm>
            <a:off x="1180415" y="5914467"/>
            <a:ext cx="4571688" cy="651320"/>
          </a:xfrm>
          <a:custGeom>
            <a:avLst/>
            <a:gdLst>
              <a:gd name="connsiteX0" fmla="*/ 0 w 2114073"/>
              <a:gd name="connsiteY0" fmla="*/ 0 h 759359"/>
              <a:gd name="connsiteX1" fmla="*/ 2114074 w 2114073"/>
              <a:gd name="connsiteY1" fmla="*/ 558927 h 759359"/>
              <a:gd name="connsiteX2" fmla="*/ 931450 w 2114073"/>
              <a:gd name="connsiteY2" fmla="*/ 733520 h 759359"/>
              <a:gd name="connsiteX3" fmla="*/ 0 w 2114073"/>
              <a:gd name="connsiteY3" fmla="*/ 0 h 75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073" h="759359">
                <a:moveTo>
                  <a:pt x="0" y="0"/>
                </a:moveTo>
                <a:cubicBezTo>
                  <a:pt x="0" y="0"/>
                  <a:pt x="577787" y="1087279"/>
                  <a:pt x="2114074" y="558927"/>
                </a:cubicBezTo>
                <a:cubicBezTo>
                  <a:pt x="2114074" y="558927"/>
                  <a:pt x="1503902" y="845153"/>
                  <a:pt x="931450" y="733520"/>
                </a:cubicBezTo>
                <a:cubicBezTo>
                  <a:pt x="425672" y="605790"/>
                  <a:pt x="172784" y="295180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266" name="任意多边形: 形状 265"/>
          <p:cNvSpPr/>
          <p:nvPr/>
        </p:nvSpPr>
        <p:spPr>
          <a:xfrm>
            <a:off x="6682384" y="5774154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2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" name="任意多边形: 形状 16"/>
          <p:cNvSpPr/>
          <p:nvPr/>
        </p:nvSpPr>
        <p:spPr>
          <a:xfrm rot="2529819">
            <a:off x="11179742" y="5402312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六边形 71"/>
          <p:cNvSpPr/>
          <p:nvPr/>
        </p:nvSpPr>
        <p:spPr>
          <a:xfrm rot="5400000">
            <a:off x="3872512" y="2733523"/>
            <a:ext cx="4443662" cy="1896281"/>
          </a:xfrm>
          <a:prstGeom prst="hexagon">
            <a:avLst/>
          </a:prstGeom>
          <a:gradFill>
            <a:gsLst>
              <a:gs pos="0">
                <a:srgbClr val="E6E8F5">
                  <a:alpha val="25000"/>
                </a:srgbClr>
              </a:gs>
              <a:gs pos="100000">
                <a:srgbClr val="E6E8F5">
                  <a:alpha val="25000"/>
                </a:srgb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75" name="TextBox 21"/>
          <p:cNvSpPr txBox="1"/>
          <p:nvPr/>
        </p:nvSpPr>
        <p:spPr>
          <a:xfrm>
            <a:off x="759978" y="4105642"/>
            <a:ext cx="1979998" cy="758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适用于电气、仪器等</a:t>
            </a:r>
            <a:r>
              <a:rPr kumimoji="0" lang="zh-CN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火情。</a:t>
            </a:r>
            <a:endParaRPr kumimoji="0" lang="zh-CN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79" name="TextBox 21"/>
          <p:cNvSpPr txBox="1"/>
          <p:nvPr/>
        </p:nvSpPr>
        <p:spPr>
          <a:xfrm>
            <a:off x="3062860" y="4105642"/>
            <a:ext cx="1685840" cy="758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适用于油类或一般物质火情。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83" name="TextBox 21"/>
          <p:cNvSpPr txBox="1"/>
          <p:nvPr/>
        </p:nvSpPr>
        <p:spPr>
          <a:xfrm>
            <a:off x="5316680" y="3756883"/>
            <a:ext cx="1588916" cy="1623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适用于油类、电器等火情。</a:t>
            </a:r>
            <a:endParaRPr kumimoji="0" lang="zh-CN" altLang="en-US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充装的灭火剂：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  <a:p>
            <a:pPr marR="0" lvl="0" indent="0" algn="just" defTabSz="457200" rtl="0" fontAlgn="auto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碳酸氢钠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  <a:p>
            <a:pPr marR="0" lvl="0" indent="0" algn="just" defTabSz="457200" rtl="0" fontAlgn="auto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磷酸铵盐灭火剂</a:t>
            </a:r>
            <a:endParaRPr kumimoji="0" lang="zh-CN" altLang="en-US" sz="1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87" name="TextBox 21"/>
          <p:cNvSpPr txBox="1"/>
          <p:nvPr/>
        </p:nvSpPr>
        <p:spPr>
          <a:xfrm>
            <a:off x="7485336" y="4105642"/>
            <a:ext cx="1588916" cy="758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适用于灭油类、仪器的火情。</a:t>
            </a:r>
            <a:endParaRPr kumimoji="0" lang="zh-CN" altLang="en-US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1" name="TextBox 21"/>
          <p:cNvSpPr txBox="1"/>
          <p:nvPr/>
        </p:nvSpPr>
        <p:spPr>
          <a:xfrm>
            <a:off x="9670298" y="4105642"/>
            <a:ext cx="1588916" cy="1518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主要成分为清水，是依靠冷却和窒息的原理进行灭火。</a:t>
            </a:r>
            <a:endParaRPr kumimoji="0" lang="zh-CN" altLang="en-US" sz="1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637567" y="384772"/>
            <a:ext cx="6934835" cy="810260"/>
            <a:chOff x="-803497" y="3748222"/>
            <a:chExt cx="9118925" cy="810260"/>
          </a:xfrm>
        </p:grpSpPr>
        <p:sp>
          <p:nvSpPr>
            <p:cNvPr id="35" name="矩形: 圆角 34"/>
            <p:cNvSpPr/>
            <p:nvPr/>
          </p:nvSpPr>
          <p:spPr>
            <a:xfrm>
              <a:off x="1580395" y="4407352"/>
              <a:ext cx="4367832" cy="15113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0">
                      <a:schemeClr val="accent1">
                        <a:lumMod val="45000"/>
                        <a:lumOff val="55000"/>
                        <a:alpha val="0"/>
                      </a:schemeClr>
                    </a:gs>
                    <a:gs pos="100000">
                      <a:schemeClr val="accent1">
                        <a:lumMod val="85000"/>
                        <a:lumOff val="15000"/>
                      </a:schemeClr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-803497" y="3748222"/>
              <a:ext cx="9118925" cy="639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hangingPunct="0">
                <a:lnSpc>
                  <a:spcPct val="130000"/>
                </a:lnSpc>
              </a:pPr>
              <a:r>
                <a:rPr lang="zh-CN" sz="3200" b="1" dirty="0"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常见灭火器及作用</a:t>
              </a:r>
              <a:endParaRPr lang="zh-CN" sz="32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866140" y="487680"/>
            <a:ext cx="24777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35305" y="1765935"/>
            <a:ext cx="2347595" cy="2314531"/>
            <a:chOff x="2239" y="2703"/>
            <a:chExt cx="3432" cy="3527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6" t="9484" r="19155" b="10516"/>
            <a:stretch>
              <a:fillRect/>
            </a:stretch>
          </p:blipFill>
          <p:spPr>
            <a:xfrm>
              <a:off x="2812" y="2827"/>
              <a:ext cx="1725" cy="2308"/>
            </a:xfrm>
            <a:prstGeom prst="rect">
              <a:avLst/>
            </a:prstGeom>
          </p:spPr>
        </p:pic>
        <p:grpSp>
          <p:nvGrpSpPr>
            <p:cNvPr id="19" name="组合 18"/>
            <p:cNvGrpSpPr/>
            <p:nvPr/>
          </p:nvGrpSpPr>
          <p:grpSpPr>
            <a:xfrm>
              <a:off x="2239" y="2703"/>
              <a:ext cx="3432" cy="3527"/>
              <a:chOff x="13508995" y="2010138"/>
              <a:chExt cx="3021384" cy="3104282"/>
            </a:xfrm>
          </p:grpSpPr>
          <p:sp>
            <p:nvSpPr>
              <p:cNvPr id="20" name="文本框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3508995" y="4579571"/>
                <a:ext cx="3021384" cy="534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二氧化碳灭火器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13758136" y="2010138"/>
                <a:ext cx="2448272" cy="2376000"/>
                <a:chOff x="1053098" y="2087588"/>
                <a:chExt cx="2448272" cy="2376000"/>
              </a:xfrm>
            </p:grpSpPr>
            <p:sp>
              <p:nvSpPr>
                <p:cNvPr id="22" name="椭圆 21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1089234" y="2087588"/>
                  <a:ext cx="2376000" cy="2376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" lastClr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  <a:outerShdw blurRad="50800" dist="50800" dir="5400000" sx="112000" sy="112000" algn="ctr" rotWithShape="0">
                    <a:schemeClr val="bg1">
                      <a:lumMod val="85000"/>
                      <a:alpha val="43000"/>
                    </a:schemeClr>
                  </a:outerShdw>
                </a:effectLst>
              </p:spPr>
              <p:txBody>
                <a:bodyPr vert="horz" wrap="square" lIns="65060" tIns="32530" rIns="65060" bIns="32530" numCol="1" rtlCol="0" anchor="t" anchorCtr="0" compatLnSpc="1"/>
                <a:lstStyle/>
                <a:p>
                  <a:pPr marL="0" marR="0" lvl="0" indent="0" algn="l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8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椭圆 22"/>
                <p:cNvSpPr/>
                <p:nvPr userDrawn="1">
                  <p:custDataLst>
                    <p:tags r:id="rId9"/>
                  </p:custDataLst>
                </p:nvPr>
              </p:nvSpPr>
              <p:spPr>
                <a:xfrm>
                  <a:off x="1053098" y="2843540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椭圆 23"/>
                <p:cNvSpPr/>
                <p:nvPr userDrawn="1">
                  <p:custDataLst>
                    <p:tags r:id="rId10"/>
                  </p:custDataLst>
                </p:nvPr>
              </p:nvSpPr>
              <p:spPr>
                <a:xfrm>
                  <a:off x="3337345" y="3538487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5" name="组合 24"/>
          <p:cNvGrpSpPr/>
          <p:nvPr/>
        </p:nvGrpSpPr>
        <p:grpSpPr>
          <a:xfrm>
            <a:off x="2965450" y="1765935"/>
            <a:ext cx="1902460" cy="2314515"/>
            <a:chOff x="6255" y="2703"/>
            <a:chExt cx="2781" cy="3526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75" t="9236" r="27782" b="15097"/>
            <a:stretch>
              <a:fillRect/>
            </a:stretch>
          </p:blipFill>
          <p:spPr>
            <a:xfrm>
              <a:off x="7081" y="2892"/>
              <a:ext cx="1087" cy="2204"/>
            </a:xfrm>
            <a:prstGeom prst="rect">
              <a:avLst/>
            </a:prstGeom>
          </p:spPr>
        </p:pic>
        <p:grpSp>
          <p:nvGrpSpPr>
            <p:cNvPr id="97" name="组合 96"/>
            <p:cNvGrpSpPr/>
            <p:nvPr/>
          </p:nvGrpSpPr>
          <p:grpSpPr>
            <a:xfrm>
              <a:off x="6255" y="2703"/>
              <a:ext cx="2781" cy="3526"/>
              <a:chOff x="13758136" y="2010138"/>
              <a:chExt cx="2448272" cy="3104138"/>
            </a:xfrm>
          </p:grpSpPr>
          <p:sp>
            <p:nvSpPr>
              <p:cNvPr id="98" name="文本框 9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3794273" y="4579448"/>
                <a:ext cx="2375999" cy="53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泡沫灭火器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3758136" y="2010138"/>
                <a:ext cx="2448272" cy="2376000"/>
                <a:chOff x="1053098" y="2087588"/>
                <a:chExt cx="2448272" cy="2376000"/>
              </a:xfrm>
            </p:grpSpPr>
            <p:sp>
              <p:nvSpPr>
                <p:cNvPr id="100" name="椭圆 99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1089234" y="2087588"/>
                  <a:ext cx="2376000" cy="2376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" lastClr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  <a:outerShdw blurRad="50800" dist="50800" dir="5400000" sx="110000" sy="110000" algn="ctr" rotWithShape="0">
                    <a:schemeClr val="bg1">
                      <a:lumMod val="85000"/>
                      <a:alpha val="43000"/>
                    </a:schemeClr>
                  </a:outerShdw>
                </a:effectLst>
              </p:spPr>
              <p:txBody>
                <a:bodyPr vert="horz" wrap="square" lIns="65060" tIns="32530" rIns="65060" bIns="32530" numCol="1" rtlCol="0" anchor="t" anchorCtr="0" compatLnSpc="1"/>
                <a:lstStyle/>
                <a:p>
                  <a:pPr marL="0" marR="0" lvl="0" indent="0" algn="l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8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" name="椭圆 100"/>
                <p:cNvSpPr/>
                <p:nvPr userDrawn="1">
                  <p:custDataLst>
                    <p:tags r:id="rId15"/>
                  </p:custDataLst>
                </p:nvPr>
              </p:nvSpPr>
              <p:spPr>
                <a:xfrm>
                  <a:off x="1053098" y="2843540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" name="椭圆 101"/>
                <p:cNvSpPr/>
                <p:nvPr userDrawn="1">
                  <p:custDataLst>
                    <p:tags r:id="rId16"/>
                  </p:custDataLst>
                </p:nvPr>
              </p:nvSpPr>
              <p:spPr>
                <a:xfrm>
                  <a:off x="3337345" y="3538487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7" name="组合 26"/>
          <p:cNvGrpSpPr/>
          <p:nvPr/>
        </p:nvGrpSpPr>
        <p:grpSpPr>
          <a:xfrm>
            <a:off x="5110480" y="1397000"/>
            <a:ext cx="1902460" cy="2314516"/>
            <a:chOff x="6617543" y="1614805"/>
            <a:chExt cx="1766164" cy="2239300"/>
          </a:xfrm>
          <a:effectLst>
            <a:outerShdw blurRad="50800" dist="50800" dir="5400000" sx="1000" sy="1000" algn="ctr" rotWithShape="0">
              <a:schemeClr val="bg1">
                <a:lumMod val="85000"/>
                <a:alpha val="43000"/>
              </a:schemeClr>
            </a:outerShdw>
          </a:effectLst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85" t="9465" r="23664" b="12688"/>
            <a:stretch>
              <a:fillRect/>
            </a:stretch>
          </p:blipFill>
          <p:spPr>
            <a:xfrm>
              <a:off x="7192978" y="1713899"/>
              <a:ext cx="707552" cy="1489149"/>
            </a:xfrm>
            <a:prstGeom prst="rect">
              <a:avLst/>
            </a:prstGeom>
          </p:spPr>
        </p:pic>
        <p:grpSp>
          <p:nvGrpSpPr>
            <p:cNvPr id="103" name="组合 102"/>
            <p:cNvGrpSpPr/>
            <p:nvPr/>
          </p:nvGrpSpPr>
          <p:grpSpPr>
            <a:xfrm>
              <a:off x="6617543" y="1614805"/>
              <a:ext cx="1766164" cy="2239300"/>
              <a:chOff x="13758136" y="2010138"/>
              <a:chExt cx="2448272" cy="3104138"/>
            </a:xfrm>
          </p:grpSpPr>
          <p:sp>
            <p:nvSpPr>
              <p:cNvPr id="104" name="文本框 10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3794273" y="4579448"/>
                <a:ext cx="2375999" cy="53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干粉灭火器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105" name="组合 104"/>
              <p:cNvGrpSpPr/>
              <p:nvPr/>
            </p:nvGrpSpPr>
            <p:grpSpPr>
              <a:xfrm>
                <a:off x="13758136" y="2010138"/>
                <a:ext cx="2448272" cy="2376000"/>
                <a:chOff x="1053098" y="2087588"/>
                <a:chExt cx="2448272" cy="2376000"/>
              </a:xfrm>
            </p:grpSpPr>
            <p:sp>
              <p:nvSpPr>
                <p:cNvPr id="106" name="椭圆 105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089234" y="2087588"/>
                  <a:ext cx="2376000" cy="2376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" lastClr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vert="horz" wrap="square" lIns="65060" tIns="32530" rIns="65060" bIns="32530" numCol="1" rtlCol="0" anchor="t" anchorCtr="0" compatLnSpc="1"/>
                <a:lstStyle/>
                <a:p>
                  <a:pPr marL="0" marR="0" lvl="0" indent="0" algn="l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8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" name="椭圆 106"/>
                <p:cNvSpPr/>
                <p:nvPr userDrawn="1">
                  <p:custDataLst>
                    <p:tags r:id="rId21"/>
                  </p:custDataLst>
                </p:nvPr>
              </p:nvSpPr>
              <p:spPr>
                <a:xfrm>
                  <a:off x="1053098" y="2843540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" name="椭圆 107"/>
                <p:cNvSpPr/>
                <p:nvPr userDrawn="1">
                  <p:custDataLst>
                    <p:tags r:id="rId22"/>
                  </p:custDataLst>
                </p:nvPr>
              </p:nvSpPr>
              <p:spPr>
                <a:xfrm>
                  <a:off x="3337345" y="3538487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组合 52"/>
          <p:cNvGrpSpPr/>
          <p:nvPr/>
        </p:nvGrpSpPr>
        <p:grpSpPr>
          <a:xfrm>
            <a:off x="7000875" y="1766570"/>
            <a:ext cx="2639060" cy="2314531"/>
            <a:chOff x="11217" y="2632"/>
            <a:chExt cx="3858" cy="3527"/>
          </a:xfrm>
          <a:effectLst>
            <a:outerShdw blurRad="50800" dist="50800" dir="5400000" sx="1000" sy="1000" algn="ctr" rotWithShape="0">
              <a:schemeClr val="bg1">
                <a:lumMod val="85000"/>
                <a:alpha val="43000"/>
              </a:schemeClr>
            </a:outerShdw>
          </a:effectLst>
        </p:grpSpPr>
        <p:grpSp>
          <p:nvGrpSpPr>
            <p:cNvPr id="33" name="组合 32"/>
            <p:cNvGrpSpPr/>
            <p:nvPr/>
          </p:nvGrpSpPr>
          <p:grpSpPr>
            <a:xfrm>
              <a:off x="11217" y="2632"/>
              <a:ext cx="3858" cy="3527"/>
              <a:chOff x="13357573" y="2010138"/>
              <a:chExt cx="3396416" cy="3104282"/>
            </a:xfrm>
          </p:grpSpPr>
          <p:sp>
            <p:nvSpPr>
              <p:cNvPr id="36" name="文本框 35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3357573" y="4579571"/>
                <a:ext cx="3396416" cy="534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“1211”灭火器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13758136" y="2010138"/>
                <a:ext cx="2448272" cy="2376000"/>
                <a:chOff x="1053098" y="2087588"/>
                <a:chExt cx="2448272" cy="2376000"/>
              </a:xfrm>
            </p:grpSpPr>
            <p:sp>
              <p:nvSpPr>
                <p:cNvPr id="39" name="椭圆 38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1089234" y="2087588"/>
                  <a:ext cx="2376000" cy="2376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" lastClr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vert="horz" wrap="square" lIns="65060" tIns="32530" rIns="65060" bIns="32530" numCol="1" rtlCol="0" anchor="t" anchorCtr="0" compatLnSpc="1"/>
                <a:lstStyle/>
                <a:p>
                  <a:pPr marL="0" marR="0" lvl="0" indent="0" algn="l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8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椭圆 39"/>
                <p:cNvSpPr/>
                <p:nvPr userDrawn="1">
                  <p:custDataLst>
                    <p:tags r:id="rId25"/>
                  </p:custDataLst>
                </p:nvPr>
              </p:nvSpPr>
              <p:spPr>
                <a:xfrm>
                  <a:off x="1053098" y="2843540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椭圆 40"/>
                <p:cNvSpPr/>
                <p:nvPr userDrawn="1">
                  <p:custDataLst>
                    <p:tags r:id="rId26"/>
                  </p:custDataLst>
                </p:nvPr>
              </p:nvSpPr>
              <p:spPr>
                <a:xfrm>
                  <a:off x="3337345" y="3538487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51" name="图片 50" descr="121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809" y="2696"/>
              <a:ext cx="2540" cy="2540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5" name="组合 54"/>
          <p:cNvGrpSpPr/>
          <p:nvPr/>
        </p:nvGrpSpPr>
        <p:grpSpPr>
          <a:xfrm>
            <a:off x="9535160" y="1766570"/>
            <a:ext cx="1902460" cy="2314529"/>
            <a:chOff x="15144" y="2632"/>
            <a:chExt cx="2781" cy="3527"/>
          </a:xfrm>
        </p:grpSpPr>
        <p:grpSp>
          <p:nvGrpSpPr>
            <p:cNvPr id="44" name="组合 43"/>
            <p:cNvGrpSpPr/>
            <p:nvPr/>
          </p:nvGrpSpPr>
          <p:grpSpPr>
            <a:xfrm>
              <a:off x="15144" y="2632"/>
              <a:ext cx="2781" cy="3527"/>
              <a:chOff x="13758136" y="2010138"/>
              <a:chExt cx="2448272" cy="3104135"/>
            </a:xfrm>
          </p:grpSpPr>
          <p:sp>
            <p:nvSpPr>
              <p:cNvPr id="45" name="文本框 44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13794273" y="4579448"/>
                <a:ext cx="2375999" cy="534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508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清水灭火器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3758136" y="2010138"/>
                <a:ext cx="2448272" cy="2376000"/>
                <a:chOff x="1053098" y="2087588"/>
                <a:chExt cx="2448272" cy="2376000"/>
              </a:xfrm>
            </p:grpSpPr>
            <p:sp>
              <p:nvSpPr>
                <p:cNvPr id="48" name="椭圆 47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1089234" y="2087588"/>
                  <a:ext cx="2376000" cy="2376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" lastClr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vert="horz" wrap="square" lIns="65060" tIns="32530" rIns="65060" bIns="32530" numCol="1" rtlCol="0" anchor="t" anchorCtr="0" compatLnSpc="1"/>
                <a:lstStyle/>
                <a:p>
                  <a:pPr marL="0" marR="0" lvl="0" indent="0" algn="l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8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椭圆 48"/>
                <p:cNvSpPr/>
                <p:nvPr userDrawn="1">
                  <p:custDataLst>
                    <p:tags r:id="rId30"/>
                  </p:custDataLst>
                </p:nvPr>
              </p:nvSpPr>
              <p:spPr>
                <a:xfrm>
                  <a:off x="1053098" y="2843540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椭圆 49"/>
                <p:cNvSpPr/>
                <p:nvPr userDrawn="1">
                  <p:custDataLst>
                    <p:tags r:id="rId31"/>
                  </p:custDataLst>
                </p:nvPr>
              </p:nvSpPr>
              <p:spPr>
                <a:xfrm>
                  <a:off x="3337345" y="3538487"/>
                  <a:ext cx="164025" cy="169149"/>
                </a:xfrm>
                <a:prstGeom prst="ellipse">
                  <a:avLst/>
                </a:prstGeom>
                <a:solidFill>
                  <a:sysClr val="window" lastClr="FFFFFF">
                    <a:alpha val="96000"/>
                  </a:sysClr>
                </a:solidFill>
                <a:ln w="9525" cap="flat" cmpd="sng" algn="ctr">
                  <a:noFill/>
                  <a:prstDash val="solid"/>
                </a:ln>
                <a:effectLst>
                  <a:glow rad="139700">
                    <a:sysClr val="window" lastClr="FFFFFF">
                      <a:alpha val="40000"/>
                    </a:sysClr>
                  </a:glow>
                </a:effectLst>
              </p:spPr>
              <p:txBody>
                <a:bodyPr lIns="65057" tIns="32529" rIns="65057" bIns="32529" rtlCol="0" anchor="ctr"/>
                <a:lstStyle/>
                <a:p>
                  <a:pPr marL="0" marR="0" lvl="0" indent="0" algn="ctr" defTabSz="65087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28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1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52" name="图片 51" descr="清水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5257" y="2648"/>
              <a:ext cx="2563" cy="2558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ldLvl="0" animBg="1"/>
      <p:bldP spid="75" grpId="0"/>
      <p:bldP spid="79" grpId="0"/>
      <p:bldP spid="83" grpId="0"/>
      <p:bldP spid="87" grpId="0"/>
      <p:bldP spid="91" grpId="0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64803" y="193940"/>
            <a:ext cx="11713580" cy="6493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5230495" y="1766570"/>
            <a:ext cx="6141720" cy="2690495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8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【室内消火栓】</a:t>
            </a:r>
            <a:endParaRPr lang="zh-CN" altLang="en-US" sz="2800" b="1" dirty="0">
              <a:solidFill>
                <a:srgbClr val="C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a typeface="微软雅黑" panose="020B0503020204020204" pitchFamily="34" charset="-122"/>
                <a:sym typeface="Arial" panose="020B0604020202020204" pitchFamily="34" charset="0"/>
              </a:rPr>
              <a:t>通常安装在消火栓箱内</a:t>
            </a:r>
            <a:endParaRPr lang="zh-CN" altLang="en-US" sz="2400" b="1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包含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阀门、栓体、消火栓按钮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以及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消防水带</a:t>
            </a:r>
            <a:r>
              <a:rPr lang="zh-CN" altLang="en-US" sz="2400" b="1" dirty="0">
                <a:ea typeface="微软雅黑" panose="020B0503020204020204" pitchFamily="34" charset="-122"/>
                <a:sym typeface="Arial" panose="020B0604020202020204" pitchFamily="34" charset="0"/>
              </a:rPr>
              <a:t>和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水枪</a:t>
            </a:r>
            <a:endParaRPr lang="zh-CN" altLang="en-US" sz="2400" b="1" dirty="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124179" y="2323263"/>
            <a:ext cx="12170630" cy="4918105"/>
            <a:chOff x="129821" y="2323263"/>
            <a:chExt cx="12170630" cy="4918105"/>
          </a:xfrm>
        </p:grpSpPr>
        <p:sp>
          <p:nvSpPr>
            <p:cNvPr id="145" name="任意多边形: 形状 144"/>
            <p:cNvSpPr/>
            <p:nvPr>
              <p:custDataLst>
                <p:tags r:id="rId4"/>
              </p:custDataLst>
            </p:nvPr>
          </p:nvSpPr>
          <p:spPr>
            <a:xfrm rot="214421" flipH="1">
              <a:off x="129821" y="2323263"/>
              <a:ext cx="12170630" cy="4918105"/>
            </a:xfrm>
            <a:custGeom>
              <a:avLst/>
              <a:gdLst>
                <a:gd name="connsiteX0" fmla="*/ 250383 w 12170630"/>
                <a:gd name="connsiteY0" fmla="*/ 0 h 4918105"/>
                <a:gd name="connsiteX1" fmla="*/ 128097 w 12170630"/>
                <a:gd name="connsiteY1" fmla="*/ 1958034 h 4918105"/>
                <a:gd name="connsiteX2" fmla="*/ 0 w 12170630"/>
                <a:gd name="connsiteY2" fmla="*/ 4158733 h 4918105"/>
                <a:gd name="connsiteX3" fmla="*/ 12158984 w 12170630"/>
                <a:gd name="connsiteY3" fmla="*/ 4918105 h 4918105"/>
                <a:gd name="connsiteX4" fmla="*/ 12170630 w 12170630"/>
                <a:gd name="connsiteY4" fmla="*/ 4731629 h 4918105"/>
                <a:gd name="connsiteX5" fmla="*/ 11983105 w 12170630"/>
                <a:gd name="connsiteY5" fmla="*/ 4730858 h 4918105"/>
                <a:gd name="connsiteX6" fmla="*/ 10431953 w 12170630"/>
                <a:gd name="connsiteY6" fmla="*/ 4439219 h 4918105"/>
                <a:gd name="connsiteX7" fmla="*/ 8229468 w 12170630"/>
                <a:gd name="connsiteY7" fmla="*/ 2983790 h 4918105"/>
                <a:gd name="connsiteX8" fmla="*/ 5985421 w 12170630"/>
                <a:gd name="connsiteY8" fmla="*/ 2965902 h 4918105"/>
                <a:gd name="connsiteX9" fmla="*/ 4010037 w 12170630"/>
                <a:gd name="connsiteY9" fmla="*/ 1504677 h 4918105"/>
                <a:gd name="connsiteX10" fmla="*/ 464290 w 12170630"/>
                <a:gd name="connsiteY10" fmla="*/ 167435 h 491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70630" h="4918105">
                  <a:moveTo>
                    <a:pt x="250383" y="0"/>
                  </a:moveTo>
                  <a:lnTo>
                    <a:pt x="128097" y="1958034"/>
                  </a:lnTo>
                  <a:lnTo>
                    <a:pt x="0" y="4158733"/>
                  </a:lnTo>
                  <a:lnTo>
                    <a:pt x="12158984" y="4918105"/>
                  </a:lnTo>
                  <a:lnTo>
                    <a:pt x="12170630" y="4731629"/>
                  </a:lnTo>
                  <a:lnTo>
                    <a:pt x="11983105" y="4730858"/>
                  </a:lnTo>
                  <a:cubicBezTo>
                    <a:pt x="11478875" y="4712957"/>
                    <a:pt x="10906011" y="4615616"/>
                    <a:pt x="10431953" y="4439219"/>
                  </a:cubicBezTo>
                  <a:cubicBezTo>
                    <a:pt x="9673460" y="4156984"/>
                    <a:pt x="8970557" y="3229343"/>
                    <a:pt x="8229468" y="2983790"/>
                  </a:cubicBezTo>
                  <a:cubicBezTo>
                    <a:pt x="7488379" y="2738237"/>
                    <a:pt x="6688658" y="3212421"/>
                    <a:pt x="5985421" y="2965902"/>
                  </a:cubicBezTo>
                  <a:cubicBezTo>
                    <a:pt x="5282183" y="2719383"/>
                    <a:pt x="5018453" y="1703291"/>
                    <a:pt x="4010037" y="1504677"/>
                  </a:cubicBezTo>
                  <a:cubicBezTo>
                    <a:pt x="3064647" y="1318476"/>
                    <a:pt x="1597160" y="1000784"/>
                    <a:pt x="464290" y="16743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181" name="任意多边形: 形状 16"/>
            <p:cNvSpPr/>
            <p:nvPr>
              <p:custDataLst>
                <p:tags r:id="rId5"/>
              </p:custDataLst>
            </p:nvPr>
          </p:nvSpPr>
          <p:spPr>
            <a:xfrm rot="21002927">
              <a:off x="2521320" y="5415812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2" name="图形 70"/>
            <p:cNvSpPr/>
            <p:nvPr>
              <p:custDataLst>
                <p:tags r:id="rId6"/>
              </p:custDataLst>
            </p:nvPr>
          </p:nvSpPr>
          <p:spPr>
            <a:xfrm flipH="1">
              <a:off x="4925980" y="4742940"/>
              <a:ext cx="2243384" cy="759359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183" name="图形 73"/>
            <p:cNvSpPr/>
            <p:nvPr>
              <p:custDataLst>
                <p:tags r:id="rId7"/>
              </p:custDataLst>
            </p:nvPr>
          </p:nvSpPr>
          <p:spPr>
            <a:xfrm rot="19297628" flipH="1" flipV="1">
              <a:off x="9865651" y="3455735"/>
              <a:ext cx="1020008" cy="370685"/>
            </a:xfrm>
            <a:custGeom>
              <a:avLst/>
              <a:gdLst>
                <a:gd name="connsiteX0" fmla="*/ 0 w 875352"/>
                <a:gd name="connsiteY0" fmla="*/ 0 h 370685"/>
                <a:gd name="connsiteX1" fmla="*/ 785717 w 875352"/>
                <a:gd name="connsiteY1" fmla="*/ 300800 h 370685"/>
                <a:gd name="connsiteX2" fmla="*/ 0 w 875352"/>
                <a:gd name="connsiteY2" fmla="*/ 0 h 3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5352" h="370685">
                  <a:moveTo>
                    <a:pt x="0" y="0"/>
                  </a:moveTo>
                  <a:cubicBezTo>
                    <a:pt x="0" y="0"/>
                    <a:pt x="436436" y="56674"/>
                    <a:pt x="785717" y="300800"/>
                  </a:cubicBezTo>
                  <a:cubicBezTo>
                    <a:pt x="1134999" y="544925"/>
                    <a:pt x="376619" y="7715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321" name="椭圆 320"/>
            <p:cNvSpPr/>
            <p:nvPr>
              <p:custDataLst>
                <p:tags r:id="rId8"/>
              </p:custDataLst>
            </p:nvPr>
          </p:nvSpPr>
          <p:spPr>
            <a:xfrm>
              <a:off x="828420" y="4259811"/>
              <a:ext cx="984817" cy="98481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6000"/>
              </a:schemeClr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180" name="任意多边形: 形状 23"/>
            <p:cNvSpPr/>
            <p:nvPr>
              <p:custDataLst>
                <p:tags r:id="rId9"/>
              </p:custDataLst>
            </p:nvPr>
          </p:nvSpPr>
          <p:spPr>
            <a:xfrm rot="1746757">
              <a:off x="6798149" y="4380923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10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2" name="图片 21" descr="E:\素材\卡通\25819fd595e3fabbe660578a810ea1df.png25819fd595e3fabbe660578a810ea1d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32080" y="1327785"/>
            <a:ext cx="5490210" cy="4042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866298" y="487875"/>
            <a:ext cx="6094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2"/>
            </p:custDataLst>
          </p:nvPr>
        </p:nvSpPr>
        <p:spPr>
          <a:xfrm>
            <a:off x="5206365" y="1358265"/>
            <a:ext cx="6141720" cy="331851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8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【应急照明灯】</a:t>
            </a:r>
            <a:endParaRPr lang="zh-CN" altLang="en-US" sz="2800" b="1" dirty="0">
              <a:solidFill>
                <a:srgbClr val="C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是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消防应急灯具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为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人员疏散、消防作业</a:t>
            </a:r>
            <a:r>
              <a:rPr lang="zh-CN" altLang="en-US" sz="2400" b="1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提供照明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a typeface="微软雅黑" panose="020B0503020204020204" pitchFamily="34" charset="-122"/>
                <a:sym typeface="Arial" panose="020B0604020202020204" pitchFamily="34" charset="0"/>
              </a:rPr>
              <a:t>在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断电时自动</a:t>
            </a:r>
            <a:r>
              <a:rPr lang="zh-CN" altLang="en-US" sz="2400" b="1" dirty="0">
                <a:ea typeface="微软雅黑" panose="020B0503020204020204" pitchFamily="34" charset="-122"/>
                <a:sym typeface="Arial" panose="020B0604020202020204" pitchFamily="34" charset="0"/>
              </a:rPr>
              <a:t>切换到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电池供电状态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a typeface="微软雅黑" panose="020B0503020204020204" pitchFamily="34" charset="-122"/>
                <a:sym typeface="Arial" panose="020B0604020202020204" pitchFamily="34" charset="0"/>
              </a:rPr>
              <a:t>广泛用于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公共场所</a:t>
            </a:r>
            <a:r>
              <a:rPr lang="zh-CN" altLang="en-US" sz="2400" b="1" dirty="0">
                <a:ea typeface="微软雅黑" panose="020B0503020204020204" pitchFamily="34" charset="-122"/>
                <a:sym typeface="Arial" panose="020B0604020202020204" pitchFamily="34" charset="0"/>
              </a:rPr>
              <a:t>和</a:t>
            </a:r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不能间断照明</a:t>
            </a:r>
            <a:r>
              <a:rPr lang="zh-CN" altLang="en-US" sz="2400" b="1" dirty="0">
                <a:ea typeface="微软雅黑" panose="020B0503020204020204" pitchFamily="34" charset="-122"/>
                <a:sym typeface="Arial" panose="020B0604020202020204" pitchFamily="34" charset="0"/>
              </a:rPr>
              <a:t>的地方</a:t>
            </a:r>
            <a:endParaRPr lang="zh-CN" altLang="en-US" sz="2400" b="1" dirty="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 flipH="1">
            <a:off x="-124179" y="2323263"/>
            <a:ext cx="12170630" cy="4918105"/>
            <a:chOff x="129821" y="2323263"/>
            <a:chExt cx="12170630" cy="4918105"/>
          </a:xfrm>
        </p:grpSpPr>
        <p:sp>
          <p:nvSpPr>
            <p:cNvPr id="145" name="任意多边形: 形状 144"/>
            <p:cNvSpPr/>
            <p:nvPr>
              <p:custDataLst>
                <p:tags r:id="rId3"/>
              </p:custDataLst>
            </p:nvPr>
          </p:nvSpPr>
          <p:spPr>
            <a:xfrm rot="214421" flipH="1">
              <a:off x="129821" y="2323263"/>
              <a:ext cx="12170630" cy="4918105"/>
            </a:xfrm>
            <a:custGeom>
              <a:avLst/>
              <a:gdLst>
                <a:gd name="connsiteX0" fmla="*/ 250383 w 12170630"/>
                <a:gd name="connsiteY0" fmla="*/ 0 h 4918105"/>
                <a:gd name="connsiteX1" fmla="*/ 128097 w 12170630"/>
                <a:gd name="connsiteY1" fmla="*/ 1958034 h 4918105"/>
                <a:gd name="connsiteX2" fmla="*/ 0 w 12170630"/>
                <a:gd name="connsiteY2" fmla="*/ 4158733 h 4918105"/>
                <a:gd name="connsiteX3" fmla="*/ 12158984 w 12170630"/>
                <a:gd name="connsiteY3" fmla="*/ 4918105 h 4918105"/>
                <a:gd name="connsiteX4" fmla="*/ 12170630 w 12170630"/>
                <a:gd name="connsiteY4" fmla="*/ 4731629 h 4918105"/>
                <a:gd name="connsiteX5" fmla="*/ 11983105 w 12170630"/>
                <a:gd name="connsiteY5" fmla="*/ 4730858 h 4918105"/>
                <a:gd name="connsiteX6" fmla="*/ 10431953 w 12170630"/>
                <a:gd name="connsiteY6" fmla="*/ 4439219 h 4918105"/>
                <a:gd name="connsiteX7" fmla="*/ 8229468 w 12170630"/>
                <a:gd name="connsiteY7" fmla="*/ 2983790 h 4918105"/>
                <a:gd name="connsiteX8" fmla="*/ 5985421 w 12170630"/>
                <a:gd name="connsiteY8" fmla="*/ 2965902 h 4918105"/>
                <a:gd name="connsiteX9" fmla="*/ 4010037 w 12170630"/>
                <a:gd name="connsiteY9" fmla="*/ 1504677 h 4918105"/>
                <a:gd name="connsiteX10" fmla="*/ 464290 w 12170630"/>
                <a:gd name="connsiteY10" fmla="*/ 167435 h 491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70630" h="4918105">
                  <a:moveTo>
                    <a:pt x="250383" y="0"/>
                  </a:moveTo>
                  <a:lnTo>
                    <a:pt x="128097" y="1958034"/>
                  </a:lnTo>
                  <a:lnTo>
                    <a:pt x="0" y="4158733"/>
                  </a:lnTo>
                  <a:lnTo>
                    <a:pt x="12158984" y="4918105"/>
                  </a:lnTo>
                  <a:lnTo>
                    <a:pt x="12170630" y="4731629"/>
                  </a:lnTo>
                  <a:lnTo>
                    <a:pt x="11983105" y="4730858"/>
                  </a:lnTo>
                  <a:cubicBezTo>
                    <a:pt x="11478875" y="4712957"/>
                    <a:pt x="10906011" y="4615616"/>
                    <a:pt x="10431953" y="4439219"/>
                  </a:cubicBezTo>
                  <a:cubicBezTo>
                    <a:pt x="9673460" y="4156984"/>
                    <a:pt x="8970557" y="3229343"/>
                    <a:pt x="8229468" y="2983790"/>
                  </a:cubicBezTo>
                  <a:cubicBezTo>
                    <a:pt x="7488379" y="2738237"/>
                    <a:pt x="6688658" y="3212421"/>
                    <a:pt x="5985421" y="2965902"/>
                  </a:cubicBezTo>
                  <a:cubicBezTo>
                    <a:pt x="5282183" y="2719383"/>
                    <a:pt x="5018453" y="1703291"/>
                    <a:pt x="4010037" y="1504677"/>
                  </a:cubicBezTo>
                  <a:cubicBezTo>
                    <a:pt x="3064647" y="1318476"/>
                    <a:pt x="1597160" y="1000784"/>
                    <a:pt x="464290" y="16743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181" name="任意多边形: 形状 16"/>
            <p:cNvSpPr/>
            <p:nvPr>
              <p:custDataLst>
                <p:tags r:id="rId4"/>
              </p:custDataLst>
            </p:nvPr>
          </p:nvSpPr>
          <p:spPr>
            <a:xfrm rot="21002927">
              <a:off x="2521320" y="5415812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2" name="图形 70"/>
            <p:cNvSpPr/>
            <p:nvPr>
              <p:custDataLst>
                <p:tags r:id="rId5"/>
              </p:custDataLst>
            </p:nvPr>
          </p:nvSpPr>
          <p:spPr>
            <a:xfrm flipH="1">
              <a:off x="4925980" y="4742940"/>
              <a:ext cx="2243384" cy="759359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183" name="图形 73"/>
            <p:cNvSpPr/>
            <p:nvPr>
              <p:custDataLst>
                <p:tags r:id="rId6"/>
              </p:custDataLst>
            </p:nvPr>
          </p:nvSpPr>
          <p:spPr>
            <a:xfrm rot="19297628" flipH="1" flipV="1">
              <a:off x="9865651" y="3455735"/>
              <a:ext cx="1020008" cy="370685"/>
            </a:xfrm>
            <a:custGeom>
              <a:avLst/>
              <a:gdLst>
                <a:gd name="connsiteX0" fmla="*/ 0 w 875352"/>
                <a:gd name="connsiteY0" fmla="*/ 0 h 370685"/>
                <a:gd name="connsiteX1" fmla="*/ 785717 w 875352"/>
                <a:gd name="connsiteY1" fmla="*/ 300800 h 370685"/>
                <a:gd name="connsiteX2" fmla="*/ 0 w 875352"/>
                <a:gd name="connsiteY2" fmla="*/ 0 h 3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5352" h="370685">
                  <a:moveTo>
                    <a:pt x="0" y="0"/>
                  </a:moveTo>
                  <a:cubicBezTo>
                    <a:pt x="0" y="0"/>
                    <a:pt x="436436" y="56674"/>
                    <a:pt x="785717" y="300800"/>
                  </a:cubicBezTo>
                  <a:cubicBezTo>
                    <a:pt x="1134999" y="544925"/>
                    <a:pt x="376619" y="7715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321" name="椭圆 320"/>
            <p:cNvSpPr/>
            <p:nvPr>
              <p:custDataLst>
                <p:tags r:id="rId7"/>
              </p:custDataLst>
            </p:nvPr>
          </p:nvSpPr>
          <p:spPr>
            <a:xfrm>
              <a:off x="828420" y="4259811"/>
              <a:ext cx="984817" cy="98481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6000"/>
              </a:schemeClr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180" name="任意多边形: 形状 23"/>
            <p:cNvSpPr/>
            <p:nvPr>
              <p:custDataLst>
                <p:tags r:id="rId8"/>
              </p:custDataLst>
            </p:nvPr>
          </p:nvSpPr>
          <p:spPr>
            <a:xfrm rot="1746757">
              <a:off x="6798149" y="4380923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9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866298" y="487875"/>
            <a:ext cx="6094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pic>
        <p:nvPicPr>
          <p:cNvPr id="3" name="图片 2" descr="89b37d4cecb40c240063bbab4de1f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27100" y="1378585"/>
            <a:ext cx="3693160" cy="3374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12700" y="190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13" y="1591001"/>
            <a:ext cx="1800634" cy="14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50" y="1579161"/>
            <a:ext cx="1890666" cy="151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13" y="3629690"/>
            <a:ext cx="1800634" cy="14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50" y="3641723"/>
            <a:ext cx="1800634" cy="144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02" y="3605632"/>
            <a:ext cx="1800634" cy="1440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653" y="1537001"/>
            <a:ext cx="1935683" cy="154800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14"/>
            </p:custDataLst>
          </p:nvPr>
        </p:nvSpPr>
        <p:spPr>
          <a:xfrm>
            <a:off x="7856521" y="3036873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禁止吸烟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15"/>
            </p:custDataLst>
          </p:nvPr>
        </p:nvSpPr>
        <p:spPr>
          <a:xfrm>
            <a:off x="2697105" y="3036873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禁止放置易燃物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16"/>
            </p:custDataLst>
          </p:nvPr>
        </p:nvSpPr>
        <p:spPr>
          <a:xfrm>
            <a:off x="5466782" y="3036873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禁止烟火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17"/>
            </p:custDataLst>
          </p:nvPr>
        </p:nvSpPr>
        <p:spPr>
          <a:xfrm>
            <a:off x="2487355" y="5081723"/>
            <a:ext cx="1910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当心火灾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易燃物质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18"/>
            </p:custDataLst>
          </p:nvPr>
        </p:nvSpPr>
        <p:spPr>
          <a:xfrm>
            <a:off x="5315323" y="5081723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禁止带火种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7652916" y="5081723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禁止燃放鞭炮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5769872"/>
            <a:ext cx="12192000" cy="1076960"/>
            <a:chOff x="0" y="5952752"/>
            <a:chExt cx="12192000" cy="1076960"/>
          </a:xfrm>
        </p:grpSpPr>
        <p:sp>
          <p:nvSpPr>
            <p:cNvPr id="519" name="任意多边形: 形状 518"/>
            <p:cNvSpPr/>
            <p:nvPr>
              <p:custDataLst>
                <p:tags r:id="rId20"/>
              </p:custDataLst>
            </p:nvPr>
          </p:nvSpPr>
          <p:spPr>
            <a:xfrm>
              <a:off x="0" y="5952752"/>
              <a:ext cx="12192000" cy="1076960"/>
            </a:xfrm>
            <a:custGeom>
              <a:avLst/>
              <a:gdLst>
                <a:gd name="connsiteX0" fmla="*/ 12192000 w 12192000"/>
                <a:gd name="connsiteY0" fmla="*/ 0 h 2466656"/>
                <a:gd name="connsiteX1" fmla="*/ 12192000 w 12192000"/>
                <a:gd name="connsiteY1" fmla="*/ 2466656 h 2466656"/>
                <a:gd name="connsiteX2" fmla="*/ 0 w 12192000"/>
                <a:gd name="connsiteY2" fmla="*/ 2466656 h 2466656"/>
                <a:gd name="connsiteX3" fmla="*/ 0 w 12192000"/>
                <a:gd name="connsiteY3" fmla="*/ 688773 h 2466656"/>
                <a:gd name="connsiteX4" fmla="*/ 35843 w 12192000"/>
                <a:gd name="connsiteY4" fmla="*/ 706556 h 2466656"/>
                <a:gd name="connsiteX5" fmla="*/ 3580570 w 12192000"/>
                <a:gd name="connsiteY5" fmla="*/ 1925183 h 2466656"/>
                <a:gd name="connsiteX6" fmla="*/ 7896629 w 12192000"/>
                <a:gd name="connsiteY6" fmla="*/ 1271257 h 2466656"/>
                <a:gd name="connsiteX7" fmla="*/ 9787101 w 12192000"/>
                <a:gd name="connsiteY7" fmla="*/ 1752789 h 2466656"/>
                <a:gd name="connsiteX8" fmla="*/ 12144622 w 12192000"/>
                <a:gd name="connsiteY8" fmla="*/ 92027 h 24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2466656">
                  <a:moveTo>
                    <a:pt x="12192000" y="0"/>
                  </a:moveTo>
                  <a:lnTo>
                    <a:pt x="12192000" y="2466656"/>
                  </a:lnTo>
                  <a:lnTo>
                    <a:pt x="0" y="2466656"/>
                  </a:lnTo>
                  <a:lnTo>
                    <a:pt x="0" y="688773"/>
                  </a:lnTo>
                  <a:lnTo>
                    <a:pt x="35843" y="706556"/>
                  </a:lnTo>
                  <a:cubicBezTo>
                    <a:pt x="946598" y="1155285"/>
                    <a:pt x="2562827" y="1880269"/>
                    <a:pt x="3580570" y="1925183"/>
                  </a:cubicBezTo>
                  <a:cubicBezTo>
                    <a:pt x="5649099" y="2016519"/>
                    <a:pt x="7004874" y="1289084"/>
                    <a:pt x="7896629" y="1271257"/>
                  </a:cubicBezTo>
                  <a:cubicBezTo>
                    <a:pt x="8788385" y="1253430"/>
                    <a:pt x="9106942" y="1752549"/>
                    <a:pt x="9787101" y="1752789"/>
                  </a:cubicBezTo>
                  <a:cubicBezTo>
                    <a:pt x="10382240" y="1752999"/>
                    <a:pt x="11428158" y="1370520"/>
                    <a:pt x="12144622" y="920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BD2D2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BD4D4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grpSp>
          <p:nvGrpSpPr>
            <p:cNvPr id="166" name="图形 246"/>
            <p:cNvGrpSpPr/>
            <p:nvPr/>
          </p:nvGrpSpPr>
          <p:grpSpPr>
            <a:xfrm rot="19960185" flipH="1">
              <a:off x="236893" y="5995223"/>
              <a:ext cx="916550" cy="926185"/>
              <a:chOff x="9465256" y="2286308"/>
              <a:chExt cx="631929" cy="638572"/>
            </a:xfrm>
            <a:effectLst>
              <a:outerShdw blurRad="101600" dist="76200" dir="5400000" algn="t" rotWithShape="0">
                <a:prstClr val="black">
                  <a:alpha val="25000"/>
                </a:prstClr>
              </a:outerShdw>
            </a:effectLst>
          </p:grpSpPr>
          <p:grpSp>
            <p:nvGrpSpPr>
              <p:cNvPr id="167" name="图形 246"/>
              <p:cNvGrpSpPr/>
              <p:nvPr/>
            </p:nvGrpSpPr>
            <p:grpSpPr>
              <a:xfrm>
                <a:off x="9465256" y="2286308"/>
                <a:ext cx="631929" cy="638572"/>
                <a:chOff x="9465256" y="2286308"/>
                <a:chExt cx="631929" cy="638572"/>
              </a:xfrm>
            </p:grpSpPr>
            <p:sp>
              <p:nvSpPr>
                <p:cNvPr id="172" name="任意多边形: 形状 171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9478506" y="2299636"/>
                  <a:ext cx="605309" cy="611995"/>
                </a:xfrm>
                <a:custGeom>
                  <a:avLst/>
                  <a:gdLst>
                    <a:gd name="connsiteX0" fmla="*/ 202083 w 605309"/>
                    <a:gd name="connsiteY0" fmla="*/ 1038 h 611995"/>
                    <a:gd name="connsiteX1" fmla="*/ 604014 w 605309"/>
                    <a:gd name="connsiteY1" fmla="*/ 0 h 611995"/>
                    <a:gd name="connsiteX2" fmla="*/ 563151 w 605309"/>
                    <a:gd name="connsiteY2" fmla="*/ 390279 h 611995"/>
                    <a:gd name="connsiteX3" fmla="*/ 376871 w 605309"/>
                    <a:gd name="connsiteY3" fmla="*/ 611996 h 611995"/>
                    <a:gd name="connsiteX4" fmla="*/ 0 w 605309"/>
                    <a:gd name="connsiteY4" fmla="*/ 442396 h 611995"/>
                    <a:gd name="connsiteX5" fmla="*/ 183567 w 605309"/>
                    <a:gd name="connsiteY5" fmla="*/ 268806 h 611995"/>
                    <a:gd name="connsiteX6" fmla="*/ 202083 w 605309"/>
                    <a:gd name="connsiteY6" fmla="*/ 1038 h 611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309" h="611995">
                      <a:moveTo>
                        <a:pt x="202083" y="1038"/>
                      </a:moveTo>
                      <a:lnTo>
                        <a:pt x="604014" y="0"/>
                      </a:lnTo>
                      <a:cubicBezTo>
                        <a:pt x="604014" y="0"/>
                        <a:pt x="616625" y="251646"/>
                        <a:pt x="563151" y="390279"/>
                      </a:cubicBezTo>
                      <a:cubicBezTo>
                        <a:pt x="497785" y="559799"/>
                        <a:pt x="376871" y="611996"/>
                        <a:pt x="376871" y="611996"/>
                      </a:cubicBezTo>
                      <a:lnTo>
                        <a:pt x="0" y="442396"/>
                      </a:lnTo>
                      <a:cubicBezTo>
                        <a:pt x="0" y="442396"/>
                        <a:pt x="164731" y="367772"/>
                        <a:pt x="183567" y="268806"/>
                      </a:cubicBezTo>
                      <a:cubicBezTo>
                        <a:pt x="204318" y="160102"/>
                        <a:pt x="202083" y="1038"/>
                        <a:pt x="202083" y="10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  <p:sp>
              <p:nvSpPr>
                <p:cNvPr id="173" name="任意多边形: 形状 172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9465256" y="2286308"/>
                  <a:ext cx="631929" cy="638572"/>
                </a:xfrm>
                <a:custGeom>
                  <a:avLst/>
                  <a:gdLst>
                    <a:gd name="connsiteX0" fmla="*/ 390199 w 631929"/>
                    <a:gd name="connsiteY0" fmla="*/ 638573 h 638572"/>
                    <a:gd name="connsiteX1" fmla="*/ 384772 w 631929"/>
                    <a:gd name="connsiteY1" fmla="*/ 637376 h 638572"/>
                    <a:gd name="connsiteX2" fmla="*/ 7822 w 631929"/>
                    <a:gd name="connsiteY2" fmla="*/ 467776 h 638572"/>
                    <a:gd name="connsiteX3" fmla="*/ 0 w 631929"/>
                    <a:gd name="connsiteY3" fmla="*/ 455724 h 638572"/>
                    <a:gd name="connsiteX4" fmla="*/ 7742 w 631929"/>
                    <a:gd name="connsiteY4" fmla="*/ 443593 h 638572"/>
                    <a:gd name="connsiteX5" fmla="*/ 183806 w 631929"/>
                    <a:gd name="connsiteY5" fmla="*/ 279580 h 638572"/>
                    <a:gd name="connsiteX6" fmla="*/ 202083 w 631929"/>
                    <a:gd name="connsiteY6" fmla="*/ 14526 h 638572"/>
                    <a:gd name="connsiteX7" fmla="*/ 205914 w 631929"/>
                    <a:gd name="connsiteY7" fmla="*/ 5028 h 638572"/>
                    <a:gd name="connsiteX8" fmla="*/ 215332 w 631929"/>
                    <a:gd name="connsiteY8" fmla="*/ 1038 h 638572"/>
                    <a:gd name="connsiteX9" fmla="*/ 617263 w 631929"/>
                    <a:gd name="connsiteY9" fmla="*/ 0 h 638572"/>
                    <a:gd name="connsiteX10" fmla="*/ 617263 w 631929"/>
                    <a:gd name="connsiteY10" fmla="*/ 0 h 638572"/>
                    <a:gd name="connsiteX11" fmla="*/ 630512 w 631929"/>
                    <a:gd name="connsiteY11" fmla="*/ 12610 h 638572"/>
                    <a:gd name="connsiteX12" fmla="*/ 588770 w 631929"/>
                    <a:gd name="connsiteY12" fmla="*/ 408316 h 638572"/>
                    <a:gd name="connsiteX13" fmla="*/ 395387 w 631929"/>
                    <a:gd name="connsiteY13" fmla="*/ 637376 h 638572"/>
                    <a:gd name="connsiteX14" fmla="*/ 390199 w 631929"/>
                    <a:gd name="connsiteY14" fmla="*/ 638573 h 638572"/>
                    <a:gd name="connsiteX15" fmla="*/ 44056 w 631929"/>
                    <a:gd name="connsiteY15" fmla="*/ 455086 h 638572"/>
                    <a:gd name="connsiteX16" fmla="*/ 389880 w 631929"/>
                    <a:gd name="connsiteY16" fmla="*/ 610719 h 638572"/>
                    <a:gd name="connsiteX17" fmla="*/ 564029 w 631929"/>
                    <a:gd name="connsiteY17" fmla="*/ 398899 h 638572"/>
                    <a:gd name="connsiteX18" fmla="*/ 604493 w 631929"/>
                    <a:gd name="connsiteY18" fmla="*/ 26657 h 638572"/>
                    <a:gd name="connsiteX19" fmla="*/ 228660 w 631929"/>
                    <a:gd name="connsiteY19" fmla="*/ 27615 h 638572"/>
                    <a:gd name="connsiteX20" fmla="*/ 209825 w 631929"/>
                    <a:gd name="connsiteY20" fmla="*/ 284608 h 638572"/>
                    <a:gd name="connsiteX21" fmla="*/ 44056 w 631929"/>
                    <a:gd name="connsiteY21" fmla="*/ 455086 h 63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31929" h="638572">
                      <a:moveTo>
                        <a:pt x="390199" y="638573"/>
                      </a:moveTo>
                      <a:cubicBezTo>
                        <a:pt x="388363" y="638573"/>
                        <a:pt x="386448" y="638174"/>
                        <a:pt x="384772" y="637376"/>
                      </a:cubicBezTo>
                      <a:lnTo>
                        <a:pt x="7822" y="467776"/>
                      </a:lnTo>
                      <a:cubicBezTo>
                        <a:pt x="3113" y="465621"/>
                        <a:pt x="0" y="460912"/>
                        <a:pt x="0" y="455724"/>
                      </a:cubicBezTo>
                      <a:cubicBezTo>
                        <a:pt x="0" y="450537"/>
                        <a:pt x="3033" y="445748"/>
                        <a:pt x="7742" y="443593"/>
                      </a:cubicBezTo>
                      <a:cubicBezTo>
                        <a:pt x="9338" y="442875"/>
                        <a:pt x="166407" y="370565"/>
                        <a:pt x="183806" y="279580"/>
                      </a:cubicBezTo>
                      <a:cubicBezTo>
                        <a:pt x="204078" y="173431"/>
                        <a:pt x="202083" y="16122"/>
                        <a:pt x="202083" y="14526"/>
                      </a:cubicBezTo>
                      <a:cubicBezTo>
                        <a:pt x="202003" y="11014"/>
                        <a:pt x="203440" y="7582"/>
                        <a:pt x="205914" y="5028"/>
                      </a:cubicBezTo>
                      <a:cubicBezTo>
                        <a:pt x="208388" y="2474"/>
                        <a:pt x="211820" y="1038"/>
                        <a:pt x="215332" y="1038"/>
                      </a:cubicBezTo>
                      <a:lnTo>
                        <a:pt x="617263" y="0"/>
                      </a:lnTo>
                      <a:cubicBezTo>
                        <a:pt x="617263" y="0"/>
                        <a:pt x="617263" y="0"/>
                        <a:pt x="617263" y="0"/>
                      </a:cubicBezTo>
                      <a:cubicBezTo>
                        <a:pt x="624287" y="0"/>
                        <a:pt x="630113" y="5507"/>
                        <a:pt x="630512" y="12610"/>
                      </a:cubicBezTo>
                      <a:cubicBezTo>
                        <a:pt x="631071" y="22986"/>
                        <a:pt x="642643" y="268646"/>
                        <a:pt x="588770" y="408316"/>
                      </a:cubicBezTo>
                      <a:cubicBezTo>
                        <a:pt x="522128" y="581029"/>
                        <a:pt x="400495" y="635141"/>
                        <a:pt x="395387" y="637376"/>
                      </a:cubicBezTo>
                      <a:cubicBezTo>
                        <a:pt x="393791" y="638174"/>
                        <a:pt x="391955" y="638573"/>
                        <a:pt x="390199" y="638573"/>
                      </a:cubicBezTo>
                      <a:close/>
                      <a:moveTo>
                        <a:pt x="44056" y="455086"/>
                      </a:moveTo>
                      <a:lnTo>
                        <a:pt x="389880" y="610719"/>
                      </a:lnTo>
                      <a:cubicBezTo>
                        <a:pt x="412866" y="598667"/>
                        <a:pt x="509118" y="541282"/>
                        <a:pt x="564029" y="398899"/>
                      </a:cubicBezTo>
                      <a:cubicBezTo>
                        <a:pt x="609202" y="281895"/>
                        <a:pt x="606169" y="79093"/>
                        <a:pt x="604493" y="26657"/>
                      </a:cubicBezTo>
                      <a:lnTo>
                        <a:pt x="228660" y="27615"/>
                      </a:lnTo>
                      <a:cubicBezTo>
                        <a:pt x="228740" y="68478"/>
                        <a:pt x="227304" y="192985"/>
                        <a:pt x="209825" y="284608"/>
                      </a:cubicBezTo>
                      <a:cubicBezTo>
                        <a:pt x="194421" y="365457"/>
                        <a:pt x="92581" y="428988"/>
                        <a:pt x="44056" y="4550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</p:grpSp>
          <p:sp>
            <p:nvSpPr>
              <p:cNvPr id="168" name="任意多边形: 形状 167"/>
              <p:cNvSpPr/>
              <p:nvPr>
                <p:custDataLst>
                  <p:tags r:id="rId23"/>
                </p:custDataLst>
              </p:nvPr>
            </p:nvSpPr>
            <p:spPr>
              <a:xfrm>
                <a:off x="9723032" y="2405369"/>
                <a:ext cx="300546" cy="32739"/>
              </a:xfrm>
              <a:custGeom>
                <a:avLst/>
                <a:gdLst>
                  <a:gd name="connsiteX0" fmla="*/ 168260 w 300546"/>
                  <a:gd name="connsiteY0" fmla="*/ 32740 h 32739"/>
                  <a:gd name="connsiteX1" fmla="*/ 11670 w 300546"/>
                  <a:gd name="connsiteY1" fmla="*/ 26435 h 32739"/>
                  <a:gd name="connsiteX2" fmla="*/ 97 w 300546"/>
                  <a:gd name="connsiteY2" fmla="*/ 11670 h 32739"/>
                  <a:gd name="connsiteX3" fmla="*/ 14862 w 300546"/>
                  <a:gd name="connsiteY3" fmla="*/ 97 h 32739"/>
                  <a:gd name="connsiteX4" fmla="*/ 286381 w 300546"/>
                  <a:gd name="connsiteY4" fmla="*/ 2491 h 32739"/>
                  <a:gd name="connsiteX5" fmla="*/ 300508 w 300546"/>
                  <a:gd name="connsiteY5" fmla="*/ 14782 h 32739"/>
                  <a:gd name="connsiteX6" fmla="*/ 288217 w 300546"/>
                  <a:gd name="connsiteY6" fmla="*/ 28909 h 32739"/>
                  <a:gd name="connsiteX7" fmla="*/ 168260 w 300546"/>
                  <a:gd name="connsiteY7" fmla="*/ 32740 h 3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546" h="32739">
                    <a:moveTo>
                      <a:pt x="168260" y="32740"/>
                    </a:moveTo>
                    <a:cubicBezTo>
                      <a:pt x="99383" y="32740"/>
                      <a:pt x="37369" y="29547"/>
                      <a:pt x="11670" y="26435"/>
                    </a:cubicBezTo>
                    <a:cubicBezTo>
                      <a:pt x="4407" y="25557"/>
                      <a:pt x="-781" y="18932"/>
                      <a:pt x="97" y="11670"/>
                    </a:cubicBezTo>
                    <a:cubicBezTo>
                      <a:pt x="975" y="4407"/>
                      <a:pt x="7599" y="-781"/>
                      <a:pt x="14862" y="97"/>
                    </a:cubicBezTo>
                    <a:cubicBezTo>
                      <a:pt x="54449" y="4886"/>
                      <a:pt x="182546" y="9834"/>
                      <a:pt x="286381" y="2491"/>
                    </a:cubicBezTo>
                    <a:cubicBezTo>
                      <a:pt x="293724" y="2012"/>
                      <a:pt x="300029" y="7440"/>
                      <a:pt x="300508" y="14782"/>
                    </a:cubicBezTo>
                    <a:cubicBezTo>
                      <a:pt x="301067" y="22045"/>
                      <a:pt x="295560" y="28430"/>
                      <a:pt x="288217" y="28909"/>
                    </a:cubicBezTo>
                    <a:cubicBezTo>
                      <a:pt x="249748" y="31702"/>
                      <a:pt x="207926" y="32740"/>
                      <a:pt x="168260" y="327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24"/>
                </p:custDataLst>
              </p:nvPr>
            </p:nvSpPr>
            <p:spPr>
              <a:xfrm>
                <a:off x="9709002" y="2495573"/>
                <a:ext cx="306143" cy="37192"/>
              </a:xfrm>
              <a:custGeom>
                <a:avLst/>
                <a:gdLst>
                  <a:gd name="connsiteX0" fmla="*/ 205595 w 306143"/>
                  <a:gd name="connsiteY0" fmla="*/ 37192 h 37192"/>
                  <a:gd name="connsiteX1" fmla="*/ 11812 w 306143"/>
                  <a:gd name="connsiteY1" fmla="*/ 26418 h 37192"/>
                  <a:gd name="connsiteX2" fmla="*/ 80 w 306143"/>
                  <a:gd name="connsiteY2" fmla="*/ 11812 h 37192"/>
                  <a:gd name="connsiteX3" fmla="*/ 14686 w 306143"/>
                  <a:gd name="connsiteY3" fmla="*/ 80 h 37192"/>
                  <a:gd name="connsiteX4" fmla="*/ 291552 w 306143"/>
                  <a:gd name="connsiteY4" fmla="*/ 7024 h 37192"/>
                  <a:gd name="connsiteX5" fmla="*/ 306078 w 306143"/>
                  <a:gd name="connsiteY5" fmla="*/ 18916 h 37192"/>
                  <a:gd name="connsiteX6" fmla="*/ 294186 w 306143"/>
                  <a:gd name="connsiteY6" fmla="*/ 33441 h 37192"/>
                  <a:gd name="connsiteX7" fmla="*/ 205595 w 306143"/>
                  <a:gd name="connsiteY7" fmla="*/ 37192 h 37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143" h="37192">
                    <a:moveTo>
                      <a:pt x="205595" y="37192"/>
                    </a:moveTo>
                    <a:cubicBezTo>
                      <a:pt x="110938" y="37192"/>
                      <a:pt x="17000" y="26976"/>
                      <a:pt x="11812" y="26418"/>
                    </a:cubicBezTo>
                    <a:cubicBezTo>
                      <a:pt x="4549" y="25620"/>
                      <a:pt x="-718" y="19075"/>
                      <a:pt x="80" y="11812"/>
                    </a:cubicBezTo>
                    <a:cubicBezTo>
                      <a:pt x="878" y="4549"/>
                      <a:pt x="7423" y="-718"/>
                      <a:pt x="14686" y="80"/>
                    </a:cubicBezTo>
                    <a:cubicBezTo>
                      <a:pt x="16362" y="240"/>
                      <a:pt x="180694" y="18197"/>
                      <a:pt x="291552" y="7024"/>
                    </a:cubicBezTo>
                    <a:cubicBezTo>
                      <a:pt x="298895" y="6305"/>
                      <a:pt x="305359" y="11573"/>
                      <a:pt x="306078" y="18916"/>
                    </a:cubicBezTo>
                    <a:cubicBezTo>
                      <a:pt x="306796" y="26178"/>
                      <a:pt x="301528" y="32723"/>
                      <a:pt x="294186" y="33441"/>
                    </a:cubicBezTo>
                    <a:cubicBezTo>
                      <a:pt x="266571" y="36155"/>
                      <a:pt x="236083" y="37192"/>
                      <a:pt x="205595" y="37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25"/>
                </p:custDataLst>
              </p:nvPr>
            </p:nvSpPr>
            <p:spPr>
              <a:xfrm>
                <a:off x="9689889" y="2590568"/>
                <a:ext cx="311705" cy="55370"/>
              </a:xfrm>
              <a:custGeom>
                <a:avLst/>
                <a:gdLst>
                  <a:gd name="connsiteX0" fmla="*/ 298533 w 311705"/>
                  <a:gd name="connsiteY0" fmla="*/ 55370 h 55370"/>
                  <a:gd name="connsiteX1" fmla="*/ 298214 w 311705"/>
                  <a:gd name="connsiteY1" fmla="*/ 55370 h 55370"/>
                  <a:gd name="connsiteX2" fmla="*/ 10174 w 311705"/>
                  <a:gd name="connsiteY2" fmla="*/ 26159 h 55370"/>
                  <a:gd name="connsiteX3" fmla="*/ 357 w 311705"/>
                  <a:gd name="connsiteY3" fmla="*/ 10197 h 55370"/>
                  <a:gd name="connsiteX4" fmla="*/ 15681 w 311705"/>
                  <a:gd name="connsiteY4" fmla="*/ 221 h 55370"/>
                  <a:gd name="connsiteX5" fmla="*/ 298772 w 311705"/>
                  <a:gd name="connsiteY5" fmla="*/ 28873 h 55370"/>
                  <a:gd name="connsiteX6" fmla="*/ 311702 w 311705"/>
                  <a:gd name="connsiteY6" fmla="*/ 42441 h 55370"/>
                  <a:gd name="connsiteX7" fmla="*/ 298533 w 311705"/>
                  <a:gd name="connsiteY7" fmla="*/ 55370 h 5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705" h="55370">
                    <a:moveTo>
                      <a:pt x="298533" y="55370"/>
                    </a:moveTo>
                    <a:cubicBezTo>
                      <a:pt x="298453" y="55370"/>
                      <a:pt x="298294" y="55370"/>
                      <a:pt x="298214" y="55370"/>
                    </a:cubicBezTo>
                    <a:cubicBezTo>
                      <a:pt x="255355" y="54333"/>
                      <a:pt x="16878" y="27756"/>
                      <a:pt x="10174" y="26159"/>
                    </a:cubicBezTo>
                    <a:cubicBezTo>
                      <a:pt x="3070" y="24483"/>
                      <a:pt x="-1319" y="17300"/>
                      <a:pt x="357" y="10197"/>
                    </a:cubicBezTo>
                    <a:cubicBezTo>
                      <a:pt x="2033" y="3333"/>
                      <a:pt x="8817" y="-1056"/>
                      <a:pt x="15681" y="221"/>
                    </a:cubicBezTo>
                    <a:cubicBezTo>
                      <a:pt x="27652" y="2056"/>
                      <a:pt x="257590" y="27915"/>
                      <a:pt x="298772" y="28873"/>
                    </a:cubicBezTo>
                    <a:cubicBezTo>
                      <a:pt x="306115" y="29033"/>
                      <a:pt x="311861" y="35098"/>
                      <a:pt x="311702" y="42441"/>
                    </a:cubicBezTo>
                    <a:cubicBezTo>
                      <a:pt x="311622" y="49624"/>
                      <a:pt x="305716" y="55370"/>
                      <a:pt x="298533" y="553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26"/>
                </p:custDataLst>
              </p:nvPr>
            </p:nvSpPr>
            <p:spPr>
              <a:xfrm>
                <a:off x="9642641" y="2687802"/>
                <a:ext cx="303107" cy="70989"/>
              </a:xfrm>
              <a:custGeom>
                <a:avLst/>
                <a:gdLst>
                  <a:gd name="connsiteX0" fmla="*/ 289913 w 303107"/>
                  <a:gd name="connsiteY0" fmla="*/ 70990 h 70989"/>
                  <a:gd name="connsiteX1" fmla="*/ 287199 w 303107"/>
                  <a:gd name="connsiteY1" fmla="*/ 70670 h 70989"/>
                  <a:gd name="connsiteX2" fmla="*/ 11450 w 303107"/>
                  <a:gd name="connsiteY2" fmla="*/ 26375 h 70989"/>
                  <a:gd name="connsiteX3" fmla="*/ 117 w 303107"/>
                  <a:gd name="connsiteY3" fmla="*/ 11450 h 70989"/>
                  <a:gd name="connsiteX4" fmla="*/ 15042 w 303107"/>
                  <a:gd name="connsiteY4" fmla="*/ 117 h 70989"/>
                  <a:gd name="connsiteX5" fmla="*/ 292547 w 303107"/>
                  <a:gd name="connsiteY5" fmla="*/ 44732 h 70989"/>
                  <a:gd name="connsiteX6" fmla="*/ 302842 w 303107"/>
                  <a:gd name="connsiteY6" fmla="*/ 60455 h 70989"/>
                  <a:gd name="connsiteX7" fmla="*/ 289913 w 303107"/>
                  <a:gd name="connsiteY7" fmla="*/ 70990 h 7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107" h="70989">
                    <a:moveTo>
                      <a:pt x="289913" y="70990"/>
                    </a:moveTo>
                    <a:cubicBezTo>
                      <a:pt x="289035" y="70990"/>
                      <a:pt x="288077" y="70910"/>
                      <a:pt x="287199" y="70670"/>
                    </a:cubicBezTo>
                    <a:cubicBezTo>
                      <a:pt x="203637" y="53271"/>
                      <a:pt x="13366" y="26614"/>
                      <a:pt x="11450" y="26375"/>
                    </a:cubicBezTo>
                    <a:cubicBezTo>
                      <a:pt x="4187" y="25337"/>
                      <a:pt x="-841" y="18633"/>
                      <a:pt x="117" y="11450"/>
                    </a:cubicBezTo>
                    <a:cubicBezTo>
                      <a:pt x="1154" y="4187"/>
                      <a:pt x="7779" y="-841"/>
                      <a:pt x="15042" y="117"/>
                    </a:cubicBezTo>
                    <a:cubicBezTo>
                      <a:pt x="16957" y="356"/>
                      <a:pt x="208186" y="27093"/>
                      <a:pt x="292547" y="44732"/>
                    </a:cubicBezTo>
                    <a:cubicBezTo>
                      <a:pt x="299730" y="46248"/>
                      <a:pt x="304279" y="53271"/>
                      <a:pt x="302842" y="60455"/>
                    </a:cubicBezTo>
                    <a:cubicBezTo>
                      <a:pt x="301565" y="66680"/>
                      <a:pt x="296058" y="70990"/>
                      <a:pt x="289913" y="709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10" name="任意多边形: 形状 16"/>
            <p:cNvSpPr/>
            <p:nvPr>
              <p:custDataLst>
                <p:tags r:id="rId27"/>
              </p:custDataLst>
            </p:nvPr>
          </p:nvSpPr>
          <p:spPr>
            <a:xfrm rot="20767714">
              <a:off x="7057248" y="6068878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28"/>
            </p:custDataLst>
          </p:nvPr>
        </p:nvSpPr>
        <p:spPr>
          <a:xfrm>
            <a:off x="866298" y="487875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31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32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DDBDB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520" y="2884805"/>
            <a:ext cx="4056380" cy="40563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0" y="0"/>
            <a:ext cx="2468879" cy="11066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" y="979340"/>
            <a:ext cx="1433210" cy="820500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3222582" y="1614860"/>
            <a:ext cx="6094070" cy="101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第一章节</a:t>
            </a:r>
            <a:endParaRPr lang="zh-CN" altLang="en-US" sz="1400" dirty="0">
              <a:solidFill>
                <a:srgbClr val="DB1802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92621" y="2183765"/>
            <a:ext cx="12527801" cy="5043170"/>
            <a:chOff x="7941" y="2371565"/>
            <a:chExt cx="12216962" cy="4918105"/>
          </a:xfrm>
        </p:grpSpPr>
        <p:sp>
          <p:nvSpPr>
            <p:cNvPr id="145" name="任意多边形: 形状 144"/>
            <p:cNvSpPr/>
            <p:nvPr>
              <p:custDataLst>
                <p:tags r:id="rId5"/>
              </p:custDataLst>
            </p:nvPr>
          </p:nvSpPr>
          <p:spPr>
            <a:xfrm rot="214421" flipH="1">
              <a:off x="54273" y="2371565"/>
              <a:ext cx="12170630" cy="4918105"/>
            </a:xfrm>
            <a:custGeom>
              <a:avLst/>
              <a:gdLst>
                <a:gd name="connsiteX0" fmla="*/ 250383 w 12170630"/>
                <a:gd name="connsiteY0" fmla="*/ 0 h 4918105"/>
                <a:gd name="connsiteX1" fmla="*/ 128097 w 12170630"/>
                <a:gd name="connsiteY1" fmla="*/ 1958034 h 4918105"/>
                <a:gd name="connsiteX2" fmla="*/ 0 w 12170630"/>
                <a:gd name="connsiteY2" fmla="*/ 4158733 h 4918105"/>
                <a:gd name="connsiteX3" fmla="*/ 12158984 w 12170630"/>
                <a:gd name="connsiteY3" fmla="*/ 4918105 h 4918105"/>
                <a:gd name="connsiteX4" fmla="*/ 12170630 w 12170630"/>
                <a:gd name="connsiteY4" fmla="*/ 4731629 h 4918105"/>
                <a:gd name="connsiteX5" fmla="*/ 11983105 w 12170630"/>
                <a:gd name="connsiteY5" fmla="*/ 4730858 h 4918105"/>
                <a:gd name="connsiteX6" fmla="*/ 10431953 w 12170630"/>
                <a:gd name="connsiteY6" fmla="*/ 4439219 h 4918105"/>
                <a:gd name="connsiteX7" fmla="*/ 8229468 w 12170630"/>
                <a:gd name="connsiteY7" fmla="*/ 2983790 h 4918105"/>
                <a:gd name="connsiteX8" fmla="*/ 5985421 w 12170630"/>
                <a:gd name="connsiteY8" fmla="*/ 2965902 h 4918105"/>
                <a:gd name="connsiteX9" fmla="*/ 4010037 w 12170630"/>
                <a:gd name="connsiteY9" fmla="*/ 1504677 h 4918105"/>
                <a:gd name="connsiteX10" fmla="*/ 464290 w 12170630"/>
                <a:gd name="connsiteY10" fmla="*/ 167435 h 491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70630" h="4918105">
                  <a:moveTo>
                    <a:pt x="250383" y="0"/>
                  </a:moveTo>
                  <a:lnTo>
                    <a:pt x="128097" y="1958034"/>
                  </a:lnTo>
                  <a:lnTo>
                    <a:pt x="0" y="4158733"/>
                  </a:lnTo>
                  <a:lnTo>
                    <a:pt x="12158984" y="4918105"/>
                  </a:lnTo>
                  <a:lnTo>
                    <a:pt x="12170630" y="4731629"/>
                  </a:lnTo>
                  <a:lnTo>
                    <a:pt x="11983105" y="4730858"/>
                  </a:lnTo>
                  <a:cubicBezTo>
                    <a:pt x="11478875" y="4712957"/>
                    <a:pt x="10906011" y="4615616"/>
                    <a:pt x="10431953" y="4439219"/>
                  </a:cubicBezTo>
                  <a:cubicBezTo>
                    <a:pt x="9673460" y="4156984"/>
                    <a:pt x="8970557" y="3229343"/>
                    <a:pt x="8229468" y="2983790"/>
                  </a:cubicBezTo>
                  <a:cubicBezTo>
                    <a:pt x="7488379" y="2738237"/>
                    <a:pt x="6688658" y="3212421"/>
                    <a:pt x="5985421" y="2965902"/>
                  </a:cubicBezTo>
                  <a:cubicBezTo>
                    <a:pt x="5282183" y="2719383"/>
                    <a:pt x="5018453" y="1703291"/>
                    <a:pt x="4010037" y="1504677"/>
                  </a:cubicBezTo>
                  <a:cubicBezTo>
                    <a:pt x="3064647" y="1318476"/>
                    <a:pt x="1597160" y="1000784"/>
                    <a:pt x="464290" y="16743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91000">
                  <a:srgbClr val="F3ECEC"/>
                </a:gs>
              </a:gsLst>
              <a:lin ang="5400000" scaled="0"/>
              <a:tileRect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81" name="任意多边形: 形状 16"/>
            <p:cNvSpPr/>
            <p:nvPr>
              <p:custDataLst>
                <p:tags r:id="rId6"/>
              </p:custDataLst>
            </p:nvPr>
          </p:nvSpPr>
          <p:spPr>
            <a:xfrm rot="21002927">
              <a:off x="3541216" y="5037449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2" name="图形 70"/>
            <p:cNvSpPr/>
            <p:nvPr>
              <p:custDataLst>
                <p:tags r:id="rId7"/>
              </p:custDataLst>
            </p:nvPr>
          </p:nvSpPr>
          <p:spPr>
            <a:xfrm flipH="1">
              <a:off x="4925980" y="4742940"/>
              <a:ext cx="2243384" cy="759359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图形 73"/>
            <p:cNvSpPr/>
            <p:nvPr>
              <p:custDataLst>
                <p:tags r:id="rId8"/>
              </p:custDataLst>
            </p:nvPr>
          </p:nvSpPr>
          <p:spPr>
            <a:xfrm rot="19297628" flipH="1" flipV="1">
              <a:off x="9865651" y="3455735"/>
              <a:ext cx="1020008" cy="370685"/>
            </a:xfrm>
            <a:custGeom>
              <a:avLst/>
              <a:gdLst>
                <a:gd name="connsiteX0" fmla="*/ 0 w 875352"/>
                <a:gd name="connsiteY0" fmla="*/ 0 h 370685"/>
                <a:gd name="connsiteX1" fmla="*/ 785717 w 875352"/>
                <a:gd name="connsiteY1" fmla="*/ 300800 h 370685"/>
                <a:gd name="connsiteX2" fmla="*/ 0 w 875352"/>
                <a:gd name="connsiteY2" fmla="*/ 0 h 3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5352" h="370685">
                  <a:moveTo>
                    <a:pt x="0" y="0"/>
                  </a:moveTo>
                  <a:cubicBezTo>
                    <a:pt x="0" y="0"/>
                    <a:pt x="436436" y="56674"/>
                    <a:pt x="785717" y="300800"/>
                  </a:cubicBezTo>
                  <a:cubicBezTo>
                    <a:pt x="1134999" y="544925"/>
                    <a:pt x="376619" y="77153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pic>
          <p:nvPicPr>
            <p:cNvPr id="143" name="图片 14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alphaModFix amt="20000"/>
            </a:blip>
            <a:stretch>
              <a:fillRect/>
            </a:stretch>
          </p:blipFill>
          <p:spPr>
            <a:xfrm>
              <a:off x="7941" y="5989239"/>
              <a:ext cx="3002097" cy="690467"/>
            </a:xfrm>
            <a:prstGeom prst="rect">
              <a:avLst/>
            </a:prstGeom>
          </p:spPr>
        </p:pic>
        <p:sp>
          <p:nvSpPr>
            <p:cNvPr id="180" name="任意多边形: 形状 23"/>
            <p:cNvSpPr/>
            <p:nvPr>
              <p:custDataLst>
                <p:tags r:id="rId11"/>
              </p:custDataLst>
            </p:nvPr>
          </p:nvSpPr>
          <p:spPr>
            <a:xfrm rot="1746757">
              <a:off x="6798149" y="4380923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1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D04F4F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694940" y="3133090"/>
            <a:ext cx="8288655" cy="1568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72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关注校园消防安全</a:t>
            </a:r>
            <a:endParaRPr lang="en-US" altLang="zh-CN" sz="8800" dirty="0">
              <a:solidFill>
                <a:srgbClr val="DB1802"/>
              </a:solidFill>
              <a:latin typeface="汉仪旗黑-105简繁" panose="00020600040101010101" pitchFamily="18" charset="-122"/>
              <a:ea typeface="汉仪旗黑-105简繁" panose="00020600040101010101" pitchFamily="18" charset="-122"/>
              <a:cs typeface="+mn-ea"/>
              <a:sym typeface="+mn-lt"/>
            </a:endParaRPr>
          </a:p>
          <a:p>
            <a:pPr algn="ctr"/>
            <a:endParaRPr lang="zh-CN" altLang="en-US" sz="2400" dirty="0">
              <a:solidFill>
                <a:srgbClr val="DB1802"/>
              </a:solidFill>
              <a:latin typeface="汉仪旗黑-105简繁" panose="00020600040101010101" pitchFamily="18" charset="-122"/>
              <a:ea typeface="汉仪旗黑-105简繁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 flipH="1" flipV="1">
            <a:off x="-81988" y="-222807"/>
            <a:ext cx="3112987" cy="1495932"/>
            <a:chOff x="9152306" y="5492501"/>
            <a:chExt cx="3112987" cy="1495932"/>
          </a:xfrm>
        </p:grpSpPr>
        <p:sp>
          <p:nvSpPr>
            <p:cNvPr id="44" name="任意多边形: 形状 43"/>
            <p:cNvSpPr/>
            <p:nvPr>
              <p:custDataLst>
                <p:tags r:id="rId13"/>
              </p:custDataLst>
            </p:nvPr>
          </p:nvSpPr>
          <p:spPr>
            <a:xfrm rot="21291511" flipH="1">
              <a:off x="9152306" y="5492501"/>
              <a:ext cx="3112987" cy="1495932"/>
            </a:xfrm>
            <a:custGeom>
              <a:avLst/>
              <a:gdLst>
                <a:gd name="connsiteX0" fmla="*/ 0 w 3112987"/>
                <a:gd name="connsiteY0" fmla="*/ 0 h 1495932"/>
                <a:gd name="connsiteX1" fmla="*/ 134601 w 3112987"/>
                <a:gd name="connsiteY1" fmla="*/ 1495932 h 1495932"/>
                <a:gd name="connsiteX2" fmla="*/ 3112987 w 3112987"/>
                <a:gd name="connsiteY2" fmla="*/ 1227945 h 1495932"/>
                <a:gd name="connsiteX3" fmla="*/ 3017947 w 3112987"/>
                <a:gd name="connsiteY3" fmla="*/ 1157097 h 1495932"/>
                <a:gd name="connsiteX4" fmla="*/ 2376292 w 3112987"/>
                <a:gd name="connsiteY4" fmla="*/ 772959 h 1495932"/>
                <a:gd name="connsiteX5" fmla="*/ 1060969 w 3112987"/>
                <a:gd name="connsiteY5" fmla="*/ 763335 h 1495932"/>
                <a:gd name="connsiteX6" fmla="*/ 9000 w 3112987"/>
                <a:gd name="connsiteY6" fmla="*/ 2124 h 149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2987" h="1495932">
                  <a:moveTo>
                    <a:pt x="0" y="0"/>
                  </a:moveTo>
                  <a:lnTo>
                    <a:pt x="134601" y="1495932"/>
                  </a:lnTo>
                  <a:lnTo>
                    <a:pt x="3112987" y="1227945"/>
                  </a:lnTo>
                  <a:lnTo>
                    <a:pt x="3017947" y="1157097"/>
                  </a:lnTo>
                  <a:cubicBezTo>
                    <a:pt x="2805077" y="996824"/>
                    <a:pt x="2593482" y="839018"/>
                    <a:pt x="2376292" y="772959"/>
                  </a:cubicBezTo>
                  <a:cubicBezTo>
                    <a:pt x="1941910" y="640843"/>
                    <a:pt x="1473164" y="895972"/>
                    <a:pt x="1060969" y="763335"/>
                  </a:cubicBezTo>
                  <a:cubicBezTo>
                    <a:pt x="674537" y="638989"/>
                    <a:pt x="514520" y="150722"/>
                    <a:pt x="9000" y="21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F3EEEE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rgbClr val="F1EEEE"/>
                  </a:gs>
                  <a:gs pos="100000">
                    <a:srgbClr val="F1F1F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5" name="图形 70"/>
            <p:cNvSpPr/>
            <p:nvPr>
              <p:custDataLst>
                <p:tags r:id="rId14"/>
              </p:custDataLst>
            </p:nvPr>
          </p:nvSpPr>
          <p:spPr>
            <a:xfrm rot="21077090" flipH="1">
              <a:off x="10408307" y="5933900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95645" y="4536440"/>
            <a:ext cx="6484620" cy="2519680"/>
            <a:chOff x="9124261" y="5492501"/>
            <a:chExt cx="3112987" cy="1495932"/>
          </a:xfrm>
        </p:grpSpPr>
        <p:sp>
          <p:nvSpPr>
            <p:cNvPr id="42" name="任意多边形: 形状 41"/>
            <p:cNvSpPr/>
            <p:nvPr>
              <p:custDataLst>
                <p:tags r:id="rId15"/>
              </p:custDataLst>
            </p:nvPr>
          </p:nvSpPr>
          <p:spPr>
            <a:xfrm rot="21291511" flipH="1">
              <a:off x="9124261" y="5492501"/>
              <a:ext cx="3112987" cy="1495932"/>
            </a:xfrm>
            <a:custGeom>
              <a:avLst/>
              <a:gdLst>
                <a:gd name="connsiteX0" fmla="*/ 0 w 3112987"/>
                <a:gd name="connsiteY0" fmla="*/ 0 h 1495932"/>
                <a:gd name="connsiteX1" fmla="*/ 134601 w 3112987"/>
                <a:gd name="connsiteY1" fmla="*/ 1495932 h 1495932"/>
                <a:gd name="connsiteX2" fmla="*/ 3112987 w 3112987"/>
                <a:gd name="connsiteY2" fmla="*/ 1227945 h 1495932"/>
                <a:gd name="connsiteX3" fmla="*/ 3017947 w 3112987"/>
                <a:gd name="connsiteY3" fmla="*/ 1157097 h 1495932"/>
                <a:gd name="connsiteX4" fmla="*/ 2376292 w 3112987"/>
                <a:gd name="connsiteY4" fmla="*/ 772959 h 1495932"/>
                <a:gd name="connsiteX5" fmla="*/ 1060969 w 3112987"/>
                <a:gd name="connsiteY5" fmla="*/ 763335 h 1495932"/>
                <a:gd name="connsiteX6" fmla="*/ 9000 w 3112987"/>
                <a:gd name="connsiteY6" fmla="*/ 2124 h 149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2987" h="1495932">
                  <a:moveTo>
                    <a:pt x="0" y="0"/>
                  </a:moveTo>
                  <a:lnTo>
                    <a:pt x="134601" y="1495932"/>
                  </a:lnTo>
                  <a:lnTo>
                    <a:pt x="3112987" y="1227945"/>
                  </a:lnTo>
                  <a:lnTo>
                    <a:pt x="3017947" y="1157097"/>
                  </a:lnTo>
                  <a:cubicBezTo>
                    <a:pt x="2805077" y="996824"/>
                    <a:pt x="2593482" y="839018"/>
                    <a:pt x="2376292" y="772959"/>
                  </a:cubicBezTo>
                  <a:cubicBezTo>
                    <a:pt x="1941910" y="640843"/>
                    <a:pt x="1473164" y="895972"/>
                    <a:pt x="1060969" y="763335"/>
                  </a:cubicBezTo>
                  <a:cubicBezTo>
                    <a:pt x="674537" y="638989"/>
                    <a:pt x="514520" y="150722"/>
                    <a:pt x="9000" y="21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73000">
                  <a:srgbClr val="F3EDED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F1F1F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9" name="图形 70"/>
            <p:cNvSpPr/>
            <p:nvPr>
              <p:custDataLst>
                <p:tags r:id="rId16"/>
              </p:custDataLst>
            </p:nvPr>
          </p:nvSpPr>
          <p:spPr>
            <a:xfrm rot="21077090" flipH="1">
              <a:off x="10408307" y="5933900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4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2" name="图形 212"/>
          <p:cNvGrpSpPr/>
          <p:nvPr/>
        </p:nvGrpSpPr>
        <p:grpSpPr>
          <a:xfrm>
            <a:off x="11162707" y="525159"/>
            <a:ext cx="356193" cy="240016"/>
            <a:chOff x="870465" y="2347201"/>
            <a:chExt cx="356193" cy="240016"/>
          </a:xfrm>
          <a:solidFill>
            <a:schemeClr val="bg1">
              <a:lumMod val="95000"/>
              <a:alpha val="59000"/>
            </a:schemeClr>
          </a:solidFill>
        </p:grpSpPr>
        <p:sp>
          <p:nvSpPr>
            <p:cNvPr id="263" name="任意多边形: 形状 262"/>
            <p:cNvSpPr/>
            <p:nvPr/>
          </p:nvSpPr>
          <p:spPr>
            <a:xfrm>
              <a:off x="870465" y="2347201"/>
              <a:ext cx="356193" cy="50134"/>
            </a:xfrm>
            <a:custGeom>
              <a:avLst/>
              <a:gdLst>
                <a:gd name="connsiteX0" fmla="*/ 0 w 928602"/>
                <a:gd name="connsiteY0" fmla="*/ 0 h 89563"/>
                <a:gd name="connsiteX1" fmla="*/ 928602 w 928602"/>
                <a:gd name="connsiteY1" fmla="*/ 0 h 89563"/>
                <a:gd name="connsiteX2" fmla="*/ 928602 w 928602"/>
                <a:gd name="connsiteY2" fmla="*/ 89564 h 89563"/>
                <a:gd name="connsiteX3" fmla="*/ 0 w 928602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8602" h="89563">
                  <a:moveTo>
                    <a:pt x="0" y="0"/>
                  </a:moveTo>
                  <a:lnTo>
                    <a:pt x="928602" y="0"/>
                  </a:lnTo>
                  <a:lnTo>
                    <a:pt x="928602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4" name="任意多边形: 形状 263"/>
            <p:cNvSpPr/>
            <p:nvPr/>
          </p:nvSpPr>
          <p:spPr>
            <a:xfrm>
              <a:off x="873997" y="2442141"/>
              <a:ext cx="352661" cy="50135"/>
            </a:xfrm>
            <a:custGeom>
              <a:avLst/>
              <a:gdLst>
                <a:gd name="connsiteX0" fmla="*/ 0 w 447817"/>
                <a:gd name="connsiteY0" fmla="*/ 0 h 89563"/>
                <a:gd name="connsiteX1" fmla="*/ 447818 w 447817"/>
                <a:gd name="connsiteY1" fmla="*/ 0 h 89563"/>
                <a:gd name="connsiteX2" fmla="*/ 447818 w 447817"/>
                <a:gd name="connsiteY2" fmla="*/ 89564 h 89563"/>
                <a:gd name="connsiteX3" fmla="*/ 0 w 447817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817" h="89563">
                  <a:moveTo>
                    <a:pt x="0" y="0"/>
                  </a:moveTo>
                  <a:lnTo>
                    <a:pt x="447818" y="0"/>
                  </a:lnTo>
                  <a:lnTo>
                    <a:pt x="447818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5" name="任意多边形: 形状 264"/>
            <p:cNvSpPr/>
            <p:nvPr/>
          </p:nvSpPr>
          <p:spPr>
            <a:xfrm>
              <a:off x="873997" y="2537082"/>
              <a:ext cx="349128" cy="50135"/>
            </a:xfrm>
            <a:custGeom>
              <a:avLst/>
              <a:gdLst>
                <a:gd name="connsiteX0" fmla="*/ 0 w 670507"/>
                <a:gd name="connsiteY0" fmla="*/ 0 h 89563"/>
                <a:gd name="connsiteX1" fmla="*/ 670508 w 670507"/>
                <a:gd name="connsiteY1" fmla="*/ 0 h 89563"/>
                <a:gd name="connsiteX2" fmla="*/ 670508 w 670507"/>
                <a:gd name="connsiteY2" fmla="*/ 89564 h 89563"/>
                <a:gd name="connsiteX3" fmla="*/ 0 w 670507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507" h="89563">
                  <a:moveTo>
                    <a:pt x="0" y="0"/>
                  </a:moveTo>
                  <a:lnTo>
                    <a:pt x="670508" y="0"/>
                  </a:lnTo>
                  <a:lnTo>
                    <a:pt x="670508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sp>
        <p:nvSpPr>
          <p:cNvPr id="269" name="任意多边形: 形状 268"/>
          <p:cNvSpPr/>
          <p:nvPr/>
        </p:nvSpPr>
        <p:spPr>
          <a:xfrm>
            <a:off x="0" y="4757244"/>
            <a:ext cx="12192000" cy="2100756"/>
          </a:xfrm>
          <a:custGeom>
            <a:avLst/>
            <a:gdLst>
              <a:gd name="connsiteX0" fmla="*/ 12192000 w 12192000"/>
              <a:gd name="connsiteY0" fmla="*/ 0 h 2466656"/>
              <a:gd name="connsiteX1" fmla="*/ 12192000 w 12192000"/>
              <a:gd name="connsiteY1" fmla="*/ 2466656 h 2466656"/>
              <a:gd name="connsiteX2" fmla="*/ 0 w 12192000"/>
              <a:gd name="connsiteY2" fmla="*/ 2466656 h 2466656"/>
              <a:gd name="connsiteX3" fmla="*/ 0 w 12192000"/>
              <a:gd name="connsiteY3" fmla="*/ 688773 h 2466656"/>
              <a:gd name="connsiteX4" fmla="*/ 35843 w 12192000"/>
              <a:gd name="connsiteY4" fmla="*/ 706556 h 2466656"/>
              <a:gd name="connsiteX5" fmla="*/ 3580570 w 12192000"/>
              <a:gd name="connsiteY5" fmla="*/ 1925183 h 2466656"/>
              <a:gd name="connsiteX6" fmla="*/ 7896629 w 12192000"/>
              <a:gd name="connsiteY6" fmla="*/ 1271257 h 2466656"/>
              <a:gd name="connsiteX7" fmla="*/ 9787101 w 12192000"/>
              <a:gd name="connsiteY7" fmla="*/ 1752789 h 2466656"/>
              <a:gd name="connsiteX8" fmla="*/ 12144622 w 12192000"/>
              <a:gd name="connsiteY8" fmla="*/ 92027 h 246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466656">
                <a:moveTo>
                  <a:pt x="12192000" y="0"/>
                </a:moveTo>
                <a:lnTo>
                  <a:pt x="12192000" y="2466656"/>
                </a:lnTo>
                <a:lnTo>
                  <a:pt x="0" y="2466656"/>
                </a:lnTo>
                <a:lnTo>
                  <a:pt x="0" y="688773"/>
                </a:lnTo>
                <a:lnTo>
                  <a:pt x="35843" y="706556"/>
                </a:lnTo>
                <a:cubicBezTo>
                  <a:pt x="946598" y="1155285"/>
                  <a:pt x="2562827" y="1880269"/>
                  <a:pt x="3580570" y="1925183"/>
                </a:cubicBezTo>
                <a:cubicBezTo>
                  <a:pt x="5649099" y="2016519"/>
                  <a:pt x="7004874" y="1289084"/>
                  <a:pt x="7896629" y="1271257"/>
                </a:cubicBezTo>
                <a:cubicBezTo>
                  <a:pt x="8788385" y="1253430"/>
                  <a:pt x="9106942" y="1752549"/>
                  <a:pt x="9787101" y="1752789"/>
                </a:cubicBezTo>
                <a:cubicBezTo>
                  <a:pt x="10382240" y="1752999"/>
                  <a:pt x="11428158" y="1370520"/>
                  <a:pt x="12144622" y="92027"/>
                </a:cubicBezTo>
                <a:close/>
              </a:path>
            </a:pathLst>
          </a:custGeom>
          <a:gradFill flip="none" rotWithShape="1">
            <a:gsLst>
              <a:gs pos="0">
                <a:srgbClr val="F2F4F4"/>
              </a:gs>
              <a:gs pos="100000">
                <a:srgbClr val="ECB4B4">
                  <a:lumMod val="82000"/>
                </a:srgb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rgbClr val="EAADAD"/>
                </a:gs>
                <a:gs pos="100000">
                  <a:srgbClr val="DA6969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46" name="图形 70"/>
          <p:cNvSpPr/>
          <p:nvPr/>
        </p:nvSpPr>
        <p:spPr>
          <a:xfrm>
            <a:off x="1180415" y="5914467"/>
            <a:ext cx="4571688" cy="651320"/>
          </a:xfrm>
          <a:custGeom>
            <a:avLst/>
            <a:gdLst>
              <a:gd name="connsiteX0" fmla="*/ 0 w 2114073"/>
              <a:gd name="connsiteY0" fmla="*/ 0 h 759359"/>
              <a:gd name="connsiteX1" fmla="*/ 2114074 w 2114073"/>
              <a:gd name="connsiteY1" fmla="*/ 558927 h 759359"/>
              <a:gd name="connsiteX2" fmla="*/ 931450 w 2114073"/>
              <a:gd name="connsiteY2" fmla="*/ 733520 h 759359"/>
              <a:gd name="connsiteX3" fmla="*/ 0 w 2114073"/>
              <a:gd name="connsiteY3" fmla="*/ 0 h 75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073" h="759359">
                <a:moveTo>
                  <a:pt x="0" y="0"/>
                </a:moveTo>
                <a:cubicBezTo>
                  <a:pt x="0" y="0"/>
                  <a:pt x="577787" y="1087279"/>
                  <a:pt x="2114074" y="558927"/>
                </a:cubicBezTo>
                <a:cubicBezTo>
                  <a:pt x="2114074" y="558927"/>
                  <a:pt x="1503902" y="845153"/>
                  <a:pt x="931450" y="733520"/>
                </a:cubicBezTo>
                <a:cubicBezTo>
                  <a:pt x="425672" y="605790"/>
                  <a:pt x="172784" y="295180"/>
                  <a:pt x="0" y="0"/>
                </a:cubicBezTo>
                <a:close/>
              </a:path>
            </a:pathLst>
          </a:custGeom>
          <a:solidFill>
            <a:srgbClr val="DA696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266" name="任意多边形: 形状 265"/>
          <p:cNvSpPr/>
          <p:nvPr/>
        </p:nvSpPr>
        <p:spPr>
          <a:xfrm>
            <a:off x="6682384" y="5774154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2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" name="任意多边形: 形状 16"/>
          <p:cNvSpPr/>
          <p:nvPr/>
        </p:nvSpPr>
        <p:spPr>
          <a:xfrm rot="2529819">
            <a:off x="11139102" y="5392152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4"/>
            </p:custDataLst>
          </p:nvPr>
        </p:nvSpPr>
        <p:spPr>
          <a:xfrm>
            <a:off x="930275" y="523875"/>
            <a:ext cx="253746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TextBox 21"/>
          <p:cNvSpPr txBox="1"/>
          <p:nvPr/>
        </p:nvSpPr>
        <p:spPr>
          <a:xfrm>
            <a:off x="1299845" y="4278630"/>
            <a:ext cx="1791970" cy="1078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标示火灾报警按钮和消防设备启动按钮的位置</a:t>
            </a:r>
            <a:r>
              <a:rPr kumimoji="0" lang="zh-CN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zh-CN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9" name="TextBox 21"/>
          <p:cNvSpPr txBox="1"/>
          <p:nvPr/>
        </p:nvSpPr>
        <p:spPr>
          <a:xfrm>
            <a:off x="3860800" y="4278630"/>
            <a:ext cx="17919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标示发声报警的位置。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7" name="TextBox 21"/>
          <p:cNvSpPr txBox="1"/>
          <p:nvPr/>
        </p:nvSpPr>
        <p:spPr>
          <a:xfrm>
            <a:off x="6442075" y="4278630"/>
            <a:ext cx="17919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标示火警电话的位置和号码。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1" name="TextBox 21"/>
          <p:cNvSpPr txBox="1"/>
          <p:nvPr/>
        </p:nvSpPr>
        <p:spPr>
          <a:xfrm>
            <a:off x="9053830" y="4278630"/>
            <a:ext cx="1791970" cy="1078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标示火灾报警系统中消防电话及插孔的位置</a:t>
            </a:r>
            <a:r>
              <a:rPr kumimoji="0" lang="zh-CN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zh-CN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 descr="db5cd2a8320c26df9963d50a77d71b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95" y="1955800"/>
            <a:ext cx="1898650" cy="1898650"/>
          </a:xfrm>
          <a:prstGeom prst="rect">
            <a:avLst/>
          </a:prstGeom>
          <a:blipFill dpi="0" rotWithShape="0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 cap="flat" cmpd="sng" algn="ctr">
            <a:solidFill>
              <a:srgbClr val="E6E8F5"/>
            </a:solidFill>
            <a:prstDash val="solid"/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7" name="图片 6" descr="b4f5a2faca37d452526af81865ff63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840" y="1951355"/>
            <a:ext cx="1903095" cy="1903095"/>
          </a:xfrm>
          <a:prstGeom prst="rect">
            <a:avLst/>
          </a:prstGeom>
        </p:spPr>
      </p:pic>
      <p:pic>
        <p:nvPicPr>
          <p:cNvPr id="8" name="图片 7" descr="999fc8a1eb52da38727597479fd12a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1430" y="1940560"/>
            <a:ext cx="1913890" cy="1913890"/>
          </a:xfrm>
          <a:prstGeom prst="rect">
            <a:avLst/>
          </a:prstGeom>
        </p:spPr>
      </p:pic>
      <p:pic>
        <p:nvPicPr>
          <p:cNvPr id="9" name="图片 8" descr="b11a697755bcb691321aeb54ddec33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3815" y="1940560"/>
            <a:ext cx="1894840" cy="189484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2977515" y="638175"/>
            <a:ext cx="6289040" cy="1727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火灾报警装置标识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: 圆角 129"/>
          <p:cNvSpPr/>
          <p:nvPr>
            <p:custDataLst>
              <p:tags r:id="rId11"/>
            </p:custDataLst>
          </p:nvPr>
        </p:nvSpPr>
        <p:spPr>
          <a:xfrm>
            <a:off x="4414520" y="1461135"/>
            <a:ext cx="3429635" cy="1390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  <p:bldP spid="46" grpId="0" animBg="1"/>
      <p:bldP spid="266" grpId="0" animBg="1"/>
      <p:bldP spid="268" grpId="0" animBg="1"/>
      <p:bldP spid="30" grpId="0"/>
      <p:bldP spid="30" grpId="1"/>
      <p:bldP spid="75" grpId="0"/>
      <p:bldP spid="79" grpId="0"/>
      <p:bldP spid="87" grpId="0"/>
      <p:bldP spid="91" grpId="0"/>
      <p:bldP spid="13" grpId="0"/>
      <p:bldP spid="14" grpId="0" bldLvl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2" name="图形 212"/>
          <p:cNvGrpSpPr/>
          <p:nvPr/>
        </p:nvGrpSpPr>
        <p:grpSpPr>
          <a:xfrm>
            <a:off x="11162707" y="525159"/>
            <a:ext cx="356193" cy="240016"/>
            <a:chOff x="870465" y="2347201"/>
            <a:chExt cx="356193" cy="240016"/>
          </a:xfrm>
          <a:solidFill>
            <a:schemeClr val="bg1">
              <a:lumMod val="95000"/>
              <a:alpha val="59000"/>
            </a:schemeClr>
          </a:solidFill>
        </p:grpSpPr>
        <p:sp>
          <p:nvSpPr>
            <p:cNvPr id="263" name="任意多边形: 形状 262"/>
            <p:cNvSpPr/>
            <p:nvPr/>
          </p:nvSpPr>
          <p:spPr>
            <a:xfrm>
              <a:off x="870465" y="2347201"/>
              <a:ext cx="356193" cy="50134"/>
            </a:xfrm>
            <a:custGeom>
              <a:avLst/>
              <a:gdLst>
                <a:gd name="connsiteX0" fmla="*/ 0 w 928602"/>
                <a:gd name="connsiteY0" fmla="*/ 0 h 89563"/>
                <a:gd name="connsiteX1" fmla="*/ 928602 w 928602"/>
                <a:gd name="connsiteY1" fmla="*/ 0 h 89563"/>
                <a:gd name="connsiteX2" fmla="*/ 928602 w 928602"/>
                <a:gd name="connsiteY2" fmla="*/ 89564 h 89563"/>
                <a:gd name="connsiteX3" fmla="*/ 0 w 928602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8602" h="89563">
                  <a:moveTo>
                    <a:pt x="0" y="0"/>
                  </a:moveTo>
                  <a:lnTo>
                    <a:pt x="928602" y="0"/>
                  </a:lnTo>
                  <a:lnTo>
                    <a:pt x="928602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4" name="任意多边形: 形状 263"/>
            <p:cNvSpPr/>
            <p:nvPr/>
          </p:nvSpPr>
          <p:spPr>
            <a:xfrm>
              <a:off x="873997" y="2442141"/>
              <a:ext cx="352661" cy="50135"/>
            </a:xfrm>
            <a:custGeom>
              <a:avLst/>
              <a:gdLst>
                <a:gd name="connsiteX0" fmla="*/ 0 w 447817"/>
                <a:gd name="connsiteY0" fmla="*/ 0 h 89563"/>
                <a:gd name="connsiteX1" fmla="*/ 447818 w 447817"/>
                <a:gd name="connsiteY1" fmla="*/ 0 h 89563"/>
                <a:gd name="connsiteX2" fmla="*/ 447818 w 447817"/>
                <a:gd name="connsiteY2" fmla="*/ 89564 h 89563"/>
                <a:gd name="connsiteX3" fmla="*/ 0 w 447817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817" h="89563">
                  <a:moveTo>
                    <a:pt x="0" y="0"/>
                  </a:moveTo>
                  <a:lnTo>
                    <a:pt x="447818" y="0"/>
                  </a:lnTo>
                  <a:lnTo>
                    <a:pt x="447818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65" name="任意多边形: 形状 264"/>
            <p:cNvSpPr/>
            <p:nvPr/>
          </p:nvSpPr>
          <p:spPr>
            <a:xfrm>
              <a:off x="873997" y="2537082"/>
              <a:ext cx="349128" cy="50135"/>
            </a:xfrm>
            <a:custGeom>
              <a:avLst/>
              <a:gdLst>
                <a:gd name="connsiteX0" fmla="*/ 0 w 670507"/>
                <a:gd name="connsiteY0" fmla="*/ 0 h 89563"/>
                <a:gd name="connsiteX1" fmla="*/ 670508 w 670507"/>
                <a:gd name="connsiteY1" fmla="*/ 0 h 89563"/>
                <a:gd name="connsiteX2" fmla="*/ 670508 w 670507"/>
                <a:gd name="connsiteY2" fmla="*/ 89564 h 89563"/>
                <a:gd name="connsiteX3" fmla="*/ 0 w 670507"/>
                <a:gd name="connsiteY3" fmla="*/ 89564 h 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507" h="89563">
                  <a:moveTo>
                    <a:pt x="0" y="0"/>
                  </a:moveTo>
                  <a:lnTo>
                    <a:pt x="670508" y="0"/>
                  </a:lnTo>
                  <a:lnTo>
                    <a:pt x="670508" y="89564"/>
                  </a:lnTo>
                  <a:lnTo>
                    <a:pt x="0" y="89564"/>
                  </a:lnTo>
                  <a:close/>
                </a:path>
              </a:pathLst>
            </a:custGeom>
            <a:grpFill/>
            <a:ln w="839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sp>
        <p:nvSpPr>
          <p:cNvPr id="269" name="任意多边形: 形状 268"/>
          <p:cNvSpPr/>
          <p:nvPr/>
        </p:nvSpPr>
        <p:spPr>
          <a:xfrm>
            <a:off x="0" y="4757244"/>
            <a:ext cx="12192000" cy="2100756"/>
          </a:xfrm>
          <a:custGeom>
            <a:avLst/>
            <a:gdLst>
              <a:gd name="connsiteX0" fmla="*/ 12192000 w 12192000"/>
              <a:gd name="connsiteY0" fmla="*/ 0 h 2466656"/>
              <a:gd name="connsiteX1" fmla="*/ 12192000 w 12192000"/>
              <a:gd name="connsiteY1" fmla="*/ 2466656 h 2466656"/>
              <a:gd name="connsiteX2" fmla="*/ 0 w 12192000"/>
              <a:gd name="connsiteY2" fmla="*/ 2466656 h 2466656"/>
              <a:gd name="connsiteX3" fmla="*/ 0 w 12192000"/>
              <a:gd name="connsiteY3" fmla="*/ 688773 h 2466656"/>
              <a:gd name="connsiteX4" fmla="*/ 35843 w 12192000"/>
              <a:gd name="connsiteY4" fmla="*/ 706556 h 2466656"/>
              <a:gd name="connsiteX5" fmla="*/ 3580570 w 12192000"/>
              <a:gd name="connsiteY5" fmla="*/ 1925183 h 2466656"/>
              <a:gd name="connsiteX6" fmla="*/ 7896629 w 12192000"/>
              <a:gd name="connsiteY6" fmla="*/ 1271257 h 2466656"/>
              <a:gd name="connsiteX7" fmla="*/ 9787101 w 12192000"/>
              <a:gd name="connsiteY7" fmla="*/ 1752789 h 2466656"/>
              <a:gd name="connsiteX8" fmla="*/ 12144622 w 12192000"/>
              <a:gd name="connsiteY8" fmla="*/ 92027 h 246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466656">
                <a:moveTo>
                  <a:pt x="12192000" y="0"/>
                </a:moveTo>
                <a:lnTo>
                  <a:pt x="12192000" y="2466656"/>
                </a:lnTo>
                <a:lnTo>
                  <a:pt x="0" y="2466656"/>
                </a:lnTo>
                <a:lnTo>
                  <a:pt x="0" y="688773"/>
                </a:lnTo>
                <a:lnTo>
                  <a:pt x="35843" y="706556"/>
                </a:lnTo>
                <a:cubicBezTo>
                  <a:pt x="946598" y="1155285"/>
                  <a:pt x="2562827" y="1880269"/>
                  <a:pt x="3580570" y="1925183"/>
                </a:cubicBezTo>
                <a:cubicBezTo>
                  <a:pt x="5649099" y="2016519"/>
                  <a:pt x="7004874" y="1289084"/>
                  <a:pt x="7896629" y="1271257"/>
                </a:cubicBezTo>
                <a:cubicBezTo>
                  <a:pt x="8788385" y="1253430"/>
                  <a:pt x="9106942" y="1752549"/>
                  <a:pt x="9787101" y="1752789"/>
                </a:cubicBezTo>
                <a:cubicBezTo>
                  <a:pt x="10382240" y="1752999"/>
                  <a:pt x="11428158" y="1370520"/>
                  <a:pt x="12144622" y="92027"/>
                </a:cubicBezTo>
                <a:close/>
              </a:path>
            </a:pathLst>
          </a:custGeom>
          <a:gradFill flip="none" rotWithShape="1">
            <a:gsLst>
              <a:gs pos="0">
                <a:srgbClr val="F2F4F4"/>
              </a:gs>
              <a:gs pos="100000">
                <a:srgbClr val="ECB4B4">
                  <a:lumMod val="82000"/>
                </a:srgb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rgbClr val="EAADAD"/>
                </a:gs>
                <a:gs pos="100000">
                  <a:srgbClr val="DA6969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46" name="图形 70"/>
          <p:cNvSpPr/>
          <p:nvPr/>
        </p:nvSpPr>
        <p:spPr>
          <a:xfrm>
            <a:off x="1180415" y="5914467"/>
            <a:ext cx="4571688" cy="651320"/>
          </a:xfrm>
          <a:custGeom>
            <a:avLst/>
            <a:gdLst>
              <a:gd name="connsiteX0" fmla="*/ 0 w 2114073"/>
              <a:gd name="connsiteY0" fmla="*/ 0 h 759359"/>
              <a:gd name="connsiteX1" fmla="*/ 2114074 w 2114073"/>
              <a:gd name="connsiteY1" fmla="*/ 558927 h 759359"/>
              <a:gd name="connsiteX2" fmla="*/ 931450 w 2114073"/>
              <a:gd name="connsiteY2" fmla="*/ 733520 h 759359"/>
              <a:gd name="connsiteX3" fmla="*/ 0 w 2114073"/>
              <a:gd name="connsiteY3" fmla="*/ 0 h 75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073" h="759359">
                <a:moveTo>
                  <a:pt x="0" y="0"/>
                </a:moveTo>
                <a:cubicBezTo>
                  <a:pt x="0" y="0"/>
                  <a:pt x="577787" y="1087279"/>
                  <a:pt x="2114074" y="558927"/>
                </a:cubicBezTo>
                <a:cubicBezTo>
                  <a:pt x="2114074" y="558927"/>
                  <a:pt x="1503902" y="845153"/>
                  <a:pt x="931450" y="733520"/>
                </a:cubicBezTo>
                <a:cubicBezTo>
                  <a:pt x="425672" y="605790"/>
                  <a:pt x="172784" y="295180"/>
                  <a:pt x="0" y="0"/>
                </a:cubicBezTo>
                <a:close/>
              </a:path>
            </a:pathLst>
          </a:custGeom>
          <a:solidFill>
            <a:srgbClr val="DA696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266" name="任意多边形: 形状 265"/>
          <p:cNvSpPr/>
          <p:nvPr/>
        </p:nvSpPr>
        <p:spPr>
          <a:xfrm>
            <a:off x="6682384" y="5774154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2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" name="任意多边形: 形状 16"/>
          <p:cNvSpPr/>
          <p:nvPr/>
        </p:nvSpPr>
        <p:spPr>
          <a:xfrm rot="2529819">
            <a:off x="11139102" y="5392152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4"/>
            </p:custDataLst>
          </p:nvPr>
        </p:nvSpPr>
        <p:spPr>
          <a:xfrm>
            <a:off x="930275" y="523875"/>
            <a:ext cx="245364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TextBox 21"/>
          <p:cNvSpPr txBox="1"/>
          <p:nvPr/>
        </p:nvSpPr>
        <p:spPr>
          <a:xfrm>
            <a:off x="1350645" y="4278630"/>
            <a:ext cx="17919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提示通往安全场所的疏散出口。</a:t>
            </a:r>
            <a:endParaRPr kumimoji="0" lang="zh-CN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9" name="TextBox 21"/>
          <p:cNvSpPr txBox="1"/>
          <p:nvPr/>
        </p:nvSpPr>
        <p:spPr>
          <a:xfrm>
            <a:off x="3962400" y="4278630"/>
            <a:ext cx="17919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提示滑动门的位置及方位。</a:t>
            </a:r>
            <a:endParaRPr kumimoji="0" lang="zh-CN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7" name="TextBox 21"/>
          <p:cNvSpPr txBox="1"/>
          <p:nvPr/>
        </p:nvSpPr>
        <p:spPr>
          <a:xfrm>
            <a:off x="6574155" y="4278630"/>
            <a:ext cx="179197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提示门推开方向。</a:t>
            </a:r>
            <a:endParaRPr kumimoji="0" lang="zh-CN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1" name="TextBox 21"/>
          <p:cNvSpPr txBox="1"/>
          <p:nvPr/>
        </p:nvSpPr>
        <p:spPr>
          <a:xfrm>
            <a:off x="9185910" y="4278630"/>
            <a:ext cx="179197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提示门拉开方向。</a:t>
            </a:r>
            <a:endParaRPr kumimoji="0" lang="zh-CN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2977515" y="638175"/>
            <a:ext cx="6289040" cy="1727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紧急疏散逃生标识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: 圆角 129"/>
          <p:cNvSpPr/>
          <p:nvPr>
            <p:custDataLst>
              <p:tags r:id="rId6"/>
            </p:custDataLst>
          </p:nvPr>
        </p:nvSpPr>
        <p:spPr>
          <a:xfrm>
            <a:off x="4414520" y="1461135"/>
            <a:ext cx="3429635" cy="1390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  <p:pic>
        <p:nvPicPr>
          <p:cNvPr id="3" name="图片 2" descr="c7f224ee3906f33fc7996a5941200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35" y="2121376"/>
            <a:ext cx="1889760" cy="1600835"/>
          </a:xfrm>
          <a:prstGeom prst="rect">
            <a:avLst/>
          </a:prstGeom>
        </p:spPr>
      </p:pic>
      <p:pic>
        <p:nvPicPr>
          <p:cNvPr id="5" name="图片 4" descr="8cece543fd601d8a747a69681348ee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5230" y="1857534"/>
            <a:ext cx="2138045" cy="2128520"/>
          </a:xfrm>
          <a:prstGeom prst="rect">
            <a:avLst/>
          </a:prstGeom>
        </p:spPr>
      </p:pic>
      <p:pic>
        <p:nvPicPr>
          <p:cNvPr id="10" name="图片 9" descr="7a2cab9d07826c144e7790af3c6fe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0510" y="1901666"/>
            <a:ext cx="1559560" cy="2040255"/>
          </a:xfrm>
          <a:prstGeom prst="rect">
            <a:avLst/>
          </a:prstGeom>
        </p:spPr>
      </p:pic>
      <p:pic>
        <p:nvPicPr>
          <p:cNvPr id="11" name="图片 10" descr="dc976458573bb4d37b88989c07949e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625" y="1892141"/>
            <a:ext cx="1578610" cy="2059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  <p:bldP spid="46" grpId="0" animBg="1"/>
      <p:bldP spid="266" grpId="0" animBg="1"/>
      <p:bldP spid="268" grpId="0" animBg="1"/>
      <p:bldP spid="30" grpId="0"/>
      <p:bldP spid="30" grpId="1"/>
      <p:bldP spid="75" grpId="0"/>
      <p:bldP spid="79" grpId="0"/>
      <p:bldP spid="87" grpId="0"/>
      <p:bldP spid="91" grpId="0"/>
      <p:bldP spid="13" grpId="0"/>
      <p:bldP spid="14" grpId="0" bldLvl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" y="0"/>
            <a:ext cx="6629399" cy="6857329"/>
            <a:chOff x="1" y="0"/>
            <a:chExt cx="6629399" cy="6857329"/>
          </a:xfrm>
        </p:grpSpPr>
        <p:sp>
          <p:nvSpPr>
            <p:cNvPr id="55" name="任意多边形: 形状 54"/>
            <p:cNvSpPr/>
            <p:nvPr>
              <p:custDataLst>
                <p:tags r:id="rId2"/>
              </p:custDataLst>
            </p:nvPr>
          </p:nvSpPr>
          <p:spPr>
            <a:xfrm>
              <a:off x="1" y="0"/>
              <a:ext cx="6629399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50000"/>
                  </a:srgbClr>
                </a:gs>
                <a:gs pos="100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6600000" scaled="0"/>
              <a:tileRect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26" name="任意多边形: 形状 25"/>
            <p:cNvSpPr/>
            <p:nvPr>
              <p:custDataLst>
                <p:tags r:id="rId3"/>
              </p:custDataLst>
            </p:nvPr>
          </p:nvSpPr>
          <p:spPr>
            <a:xfrm>
              <a:off x="1" y="0"/>
              <a:ext cx="6392925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C00000"/>
                </a:gs>
              </a:gsLst>
              <a:lin ang="6600000" scaled="0"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54" name="任意多边形: 形状 23"/>
            <p:cNvSpPr/>
            <p:nvPr>
              <p:custDataLst>
                <p:tags r:id="rId4"/>
              </p:custDataLst>
            </p:nvPr>
          </p:nvSpPr>
          <p:spPr>
            <a:xfrm rot="1746757">
              <a:off x="4291221" y="1175577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C0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613910" y="2675255"/>
            <a:ext cx="9266555" cy="126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36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“四要”：</a:t>
            </a:r>
            <a:r>
              <a:rPr lang="zh-CN" altLang="en-US" sz="40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学会</a:t>
            </a:r>
            <a:r>
              <a:rPr lang="zh-CN" altLang="en-US" sz="36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查找火灾隐患</a:t>
            </a:r>
            <a:endParaRPr lang="zh-CN" altLang="en-US" sz="3600" b="1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866298" y="487875"/>
            <a:ext cx="6094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5" y="1176020"/>
            <a:ext cx="5284470" cy="5284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3631565" y="758190"/>
            <a:ext cx="470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怎么查消防安全隐患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 flipV="1">
            <a:off x="-37923" y="2612604"/>
            <a:ext cx="12267847" cy="4245396"/>
            <a:chOff x="-37923" y="-253967"/>
            <a:chExt cx="12267847" cy="2876482"/>
          </a:xfrm>
        </p:grpSpPr>
        <p:sp>
          <p:nvSpPr>
            <p:cNvPr id="19" name="图形 13"/>
            <p:cNvSpPr/>
            <p:nvPr>
              <p:custDataLst>
                <p:tags r:id="rId3"/>
              </p:custDataLst>
            </p:nvPr>
          </p:nvSpPr>
          <p:spPr>
            <a:xfrm>
              <a:off x="-37923" y="-253967"/>
              <a:ext cx="12259880" cy="2876482"/>
            </a:xfrm>
            <a:custGeom>
              <a:avLst/>
              <a:gdLst>
                <a:gd name="connsiteX0" fmla="*/ 0 w 9158096"/>
                <a:gd name="connsiteY0" fmla="*/ 1800225 h 2148724"/>
                <a:gd name="connsiteX1" fmla="*/ 1457325 w 9158096"/>
                <a:gd name="connsiteY1" fmla="*/ 1724025 h 2148724"/>
                <a:gd name="connsiteX2" fmla="*/ 2276475 w 9158096"/>
                <a:gd name="connsiteY2" fmla="*/ 2143125 h 2148724"/>
                <a:gd name="connsiteX3" fmla="*/ 3743325 w 9158096"/>
                <a:gd name="connsiteY3" fmla="*/ 1838325 h 2148724"/>
                <a:gd name="connsiteX4" fmla="*/ 4867275 w 9158096"/>
                <a:gd name="connsiteY4" fmla="*/ 2076450 h 2148724"/>
                <a:gd name="connsiteX5" fmla="*/ 5819775 w 9158096"/>
                <a:gd name="connsiteY5" fmla="*/ 1704975 h 2148724"/>
                <a:gd name="connsiteX6" fmla="*/ 6762750 w 9158096"/>
                <a:gd name="connsiteY6" fmla="*/ 2047875 h 2148724"/>
                <a:gd name="connsiteX7" fmla="*/ 8172450 w 9158096"/>
                <a:gd name="connsiteY7" fmla="*/ 1704975 h 2148724"/>
                <a:gd name="connsiteX8" fmla="*/ 9158097 w 9158096"/>
                <a:gd name="connsiteY8" fmla="*/ 1909572 h 2148724"/>
                <a:gd name="connsiteX9" fmla="*/ 9153525 w 9158096"/>
                <a:gd name="connsiteY9" fmla="*/ 0 h 2148724"/>
                <a:gd name="connsiteX10" fmla="*/ 9525 w 9158096"/>
                <a:gd name="connsiteY10" fmla="*/ 0 h 2148724"/>
                <a:gd name="connsiteX11" fmla="*/ 0 w 9158096"/>
                <a:gd name="connsiteY11" fmla="*/ 1800225 h 214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58096" h="2148724">
                  <a:moveTo>
                    <a:pt x="0" y="1800225"/>
                  </a:moveTo>
                  <a:cubicBezTo>
                    <a:pt x="0" y="1800225"/>
                    <a:pt x="1057275" y="1562100"/>
                    <a:pt x="1457325" y="1724025"/>
                  </a:cubicBezTo>
                  <a:cubicBezTo>
                    <a:pt x="1857375" y="1885950"/>
                    <a:pt x="1876425" y="2085975"/>
                    <a:pt x="2276475" y="2143125"/>
                  </a:cubicBezTo>
                  <a:cubicBezTo>
                    <a:pt x="2676525" y="2200275"/>
                    <a:pt x="3343275" y="1800225"/>
                    <a:pt x="3743325" y="1838325"/>
                  </a:cubicBezTo>
                  <a:cubicBezTo>
                    <a:pt x="4143375" y="1876425"/>
                    <a:pt x="4286250" y="2114550"/>
                    <a:pt x="4867275" y="2076450"/>
                  </a:cubicBezTo>
                  <a:cubicBezTo>
                    <a:pt x="5448300" y="2038350"/>
                    <a:pt x="5495925" y="1638300"/>
                    <a:pt x="5819775" y="1704975"/>
                  </a:cubicBezTo>
                  <a:cubicBezTo>
                    <a:pt x="6143625" y="1771650"/>
                    <a:pt x="6362700" y="2009775"/>
                    <a:pt x="6762750" y="2047875"/>
                  </a:cubicBezTo>
                  <a:cubicBezTo>
                    <a:pt x="7162800" y="2085975"/>
                    <a:pt x="7800975" y="1695450"/>
                    <a:pt x="8172450" y="1704975"/>
                  </a:cubicBezTo>
                  <a:cubicBezTo>
                    <a:pt x="8543925" y="1714500"/>
                    <a:pt x="8819769" y="1895094"/>
                    <a:pt x="9158097" y="1909572"/>
                  </a:cubicBezTo>
                  <a:lnTo>
                    <a:pt x="9153525" y="0"/>
                  </a:lnTo>
                  <a:lnTo>
                    <a:pt x="9525" y="0"/>
                  </a:lnTo>
                  <a:lnTo>
                    <a:pt x="0" y="180022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86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rgbClr val="DC8B8B"/>
                  </a:gs>
                  <a:gs pos="100000">
                    <a:srgbClr val="E9C9C9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20" name="图形 7"/>
            <p:cNvSpPr/>
            <p:nvPr>
              <p:custDataLst>
                <p:tags r:id="rId4"/>
              </p:custDataLst>
            </p:nvPr>
          </p:nvSpPr>
          <p:spPr>
            <a:xfrm>
              <a:off x="0" y="-253965"/>
              <a:ext cx="12229924" cy="2768529"/>
            </a:xfrm>
            <a:custGeom>
              <a:avLst/>
              <a:gdLst>
                <a:gd name="connsiteX0" fmla="*/ 1104900 w 9144000"/>
                <a:gd name="connsiteY0" fmla="*/ 1590675 h 2069958"/>
                <a:gd name="connsiteX1" fmla="*/ 2076450 w 9144000"/>
                <a:gd name="connsiteY1" fmla="*/ 2047875 h 2069958"/>
                <a:gd name="connsiteX2" fmla="*/ 3448050 w 9144000"/>
                <a:gd name="connsiteY2" fmla="*/ 1752600 h 2069958"/>
                <a:gd name="connsiteX3" fmla="*/ 4648200 w 9144000"/>
                <a:gd name="connsiteY3" fmla="*/ 1990725 h 2069958"/>
                <a:gd name="connsiteX4" fmla="*/ 5629275 w 9144000"/>
                <a:gd name="connsiteY4" fmla="*/ 1619250 h 2069958"/>
                <a:gd name="connsiteX5" fmla="*/ 6667500 w 9144000"/>
                <a:gd name="connsiteY5" fmla="*/ 1952625 h 2069958"/>
                <a:gd name="connsiteX6" fmla="*/ 8067675 w 9144000"/>
                <a:gd name="connsiteY6" fmla="*/ 1619250 h 2069958"/>
                <a:gd name="connsiteX7" fmla="*/ 9138666 w 9144000"/>
                <a:gd name="connsiteY7" fmla="*/ 1793843 h 2069958"/>
                <a:gd name="connsiteX8" fmla="*/ 9144000 w 9144000"/>
                <a:gd name="connsiteY8" fmla="*/ 0 h 2069958"/>
                <a:gd name="connsiteX9" fmla="*/ 0 w 9144000"/>
                <a:gd name="connsiteY9" fmla="*/ 0 h 2069958"/>
                <a:gd name="connsiteX10" fmla="*/ 0 w 9144000"/>
                <a:gd name="connsiteY10" fmla="*/ 1724025 h 2069958"/>
                <a:gd name="connsiteX11" fmla="*/ 1104900 w 9144000"/>
                <a:gd name="connsiteY11" fmla="*/ 1590675 h 206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0" h="2069958">
                  <a:moveTo>
                    <a:pt x="1104900" y="1590675"/>
                  </a:moveTo>
                  <a:cubicBezTo>
                    <a:pt x="1697736" y="1627727"/>
                    <a:pt x="1600200" y="1924050"/>
                    <a:pt x="2076450" y="2047875"/>
                  </a:cubicBezTo>
                  <a:cubicBezTo>
                    <a:pt x="2552700" y="2171700"/>
                    <a:pt x="2876550" y="1733550"/>
                    <a:pt x="3448050" y="1752600"/>
                  </a:cubicBezTo>
                  <a:cubicBezTo>
                    <a:pt x="4019550" y="1771650"/>
                    <a:pt x="4181475" y="2009775"/>
                    <a:pt x="4648200" y="1990725"/>
                  </a:cubicBezTo>
                  <a:cubicBezTo>
                    <a:pt x="5114925" y="1971675"/>
                    <a:pt x="5191125" y="1619250"/>
                    <a:pt x="5629275" y="1619250"/>
                  </a:cubicBezTo>
                  <a:cubicBezTo>
                    <a:pt x="6067425" y="1619250"/>
                    <a:pt x="6162675" y="1962150"/>
                    <a:pt x="6667500" y="1952625"/>
                  </a:cubicBezTo>
                  <a:cubicBezTo>
                    <a:pt x="7172325" y="1943100"/>
                    <a:pt x="7562850" y="1600200"/>
                    <a:pt x="8067675" y="1619250"/>
                  </a:cubicBezTo>
                  <a:cubicBezTo>
                    <a:pt x="8572500" y="1638300"/>
                    <a:pt x="8552402" y="1825657"/>
                    <a:pt x="9138666" y="1793843"/>
                  </a:cubicBezTo>
                  <a:lnTo>
                    <a:pt x="9144000" y="0"/>
                  </a:lnTo>
                  <a:lnTo>
                    <a:pt x="0" y="0"/>
                  </a:lnTo>
                  <a:lnTo>
                    <a:pt x="0" y="1724025"/>
                  </a:lnTo>
                  <a:cubicBezTo>
                    <a:pt x="0" y="1724025"/>
                    <a:pt x="952500" y="1581150"/>
                    <a:pt x="1104900" y="159067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8C3C3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</p:grpSp>
      <p:sp>
        <p:nvSpPr>
          <p:cNvPr id="16" name="TextBox 43"/>
          <p:cNvSpPr txBox="1"/>
          <p:nvPr/>
        </p:nvSpPr>
        <p:spPr>
          <a:xfrm>
            <a:off x="302895" y="3944620"/>
            <a:ext cx="3744595" cy="2834005"/>
          </a:xfrm>
          <a:prstGeom prst="rect">
            <a:avLst/>
          </a:prstGeom>
          <a:noFill/>
          <a:ln>
            <a:noFill/>
          </a:ln>
        </p:spPr>
        <p:txBody>
          <a:bodyPr wrap="square" lIns="91603" tIns="45803" rIns="91603" bIns="45803" rtlCol="0">
            <a:noAutofit/>
          </a:bodyPr>
          <a:lstStyle/>
          <a:p>
            <a:pPr indent="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ts val="294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查消防设施器材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ts val="294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查用火用电用气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ts val="294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查安全出口、通道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ts val="294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查易燃可燃物</a:t>
            </a:r>
            <a:endParaRPr kumimoji="0" lang="en-US" altLang="zh-CN" sz="2400" b="1" i="0" u="none" strike="noStrike" kern="13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 rot="180000">
            <a:off x="9281160" y="-356870"/>
            <a:ext cx="3367405" cy="1885950"/>
            <a:chOff x="10744479" y="-234936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5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6"/>
              </p:custDataLst>
            </p:nvPr>
          </p:nvSpPr>
          <p:spPr>
            <a:xfrm rot="20892315" flipV="1">
              <a:off x="10744479" y="-234936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5377" name="图片 16400" descr="q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33740" y="4093845"/>
            <a:ext cx="3567113" cy="2376488"/>
          </a:xfrm>
          <a:prstGeom prst="rect">
            <a:avLst/>
          </a:prstGeom>
          <a:noFill/>
          <a:ln w="38100" cap="flat" cmpd="sng">
            <a:solidFill>
              <a:srgbClr val="C94B4B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5616" name="图片 25615" descr="C:\Users\Administrator\Desktop\4.jpg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33545" y="4093845"/>
            <a:ext cx="3914775" cy="2377440"/>
          </a:xfrm>
          <a:prstGeom prst="rect">
            <a:avLst/>
          </a:prstGeom>
          <a:noFill/>
          <a:ln w="38100" cap="flat" cmpd="sng">
            <a:solidFill>
              <a:srgbClr val="C94B4B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2343" name="Picture 7" descr="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lum bright="-6000"/>
          </a:blip>
          <a:stretch>
            <a:fillRect/>
          </a:stretch>
        </p:blipFill>
        <p:spPr>
          <a:xfrm>
            <a:off x="4047490" y="1473200"/>
            <a:ext cx="1760220" cy="129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2342" name="Picture 4" descr="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print">
            <a:lum bright="-6000"/>
          </a:blip>
          <a:stretch>
            <a:fillRect/>
          </a:stretch>
        </p:blipFill>
        <p:spPr>
          <a:xfrm>
            <a:off x="6250940" y="1433830"/>
            <a:ext cx="1534160" cy="1337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692" name="图片 4" descr="电动车停放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9005505" y="525365"/>
            <a:ext cx="2581727" cy="26759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65835" y="434975"/>
            <a:ext cx="2371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/>
          </a:p>
        </p:txBody>
      </p:sp>
      <p:pic>
        <p:nvPicPr>
          <p:cNvPr id="3" name="图片 2" descr="app=25&amp;f=JPEG&amp;fm=173&amp;fmt=auto&amp;u=426477327,1752148155.webp"/>
          <p:cNvPicPr>
            <a:picLocks noChangeAspect="1"/>
          </p:cNvPicPr>
          <p:nvPr/>
        </p:nvPicPr>
        <p:blipFill>
          <a:blip r:embed="rId19"/>
          <a:srcRect l="363" t="-281" r="17466" b="24086"/>
          <a:stretch>
            <a:fillRect/>
          </a:stretch>
        </p:blipFill>
        <p:spPr>
          <a:xfrm>
            <a:off x="538480" y="1280160"/>
            <a:ext cx="2069465" cy="197866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" y="0"/>
            <a:ext cx="6629399" cy="6857329"/>
            <a:chOff x="1" y="0"/>
            <a:chExt cx="6629399" cy="6857329"/>
          </a:xfrm>
        </p:grpSpPr>
        <p:sp>
          <p:nvSpPr>
            <p:cNvPr id="55" name="任意多边形: 形状 54"/>
            <p:cNvSpPr/>
            <p:nvPr>
              <p:custDataLst>
                <p:tags r:id="rId2"/>
              </p:custDataLst>
            </p:nvPr>
          </p:nvSpPr>
          <p:spPr>
            <a:xfrm>
              <a:off x="1" y="0"/>
              <a:ext cx="6629399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50000"/>
                  </a:srgbClr>
                </a:gs>
                <a:gs pos="100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6600000" scaled="0"/>
              <a:tileRect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26" name="任意多边形: 形状 25"/>
            <p:cNvSpPr/>
            <p:nvPr>
              <p:custDataLst>
                <p:tags r:id="rId3"/>
              </p:custDataLst>
            </p:nvPr>
          </p:nvSpPr>
          <p:spPr>
            <a:xfrm>
              <a:off x="1" y="0"/>
              <a:ext cx="6392925" cy="6857329"/>
            </a:xfrm>
            <a:custGeom>
              <a:avLst/>
              <a:gdLst>
                <a:gd name="connsiteX0" fmla="*/ 0 w 6392925"/>
                <a:gd name="connsiteY0" fmla="*/ 0 h 6857329"/>
                <a:gd name="connsiteX1" fmla="*/ 5966817 w 6392925"/>
                <a:gd name="connsiteY1" fmla="*/ 0 h 6857329"/>
                <a:gd name="connsiteX2" fmla="*/ 5270617 w 6392925"/>
                <a:gd name="connsiteY2" fmla="*/ 368467 h 6857329"/>
                <a:gd name="connsiteX3" fmla="*/ 4660643 w 6392925"/>
                <a:gd name="connsiteY3" fmla="*/ 1460311 h 6857329"/>
                <a:gd name="connsiteX4" fmla="*/ 3671534 w 6392925"/>
                <a:gd name="connsiteY4" fmla="*/ 1972648 h 6857329"/>
                <a:gd name="connsiteX5" fmla="*/ 3493977 w 6392925"/>
                <a:gd name="connsiteY5" fmla="*/ 2534709 h 6857329"/>
                <a:gd name="connsiteX6" fmla="*/ 2877697 w 6392925"/>
                <a:gd name="connsiteY6" fmla="*/ 3508920 h 6857329"/>
                <a:gd name="connsiteX7" fmla="*/ 3533971 w 6392925"/>
                <a:gd name="connsiteY7" fmla="*/ 5317836 h 6857329"/>
                <a:gd name="connsiteX8" fmla="*/ 4150923 w 6392925"/>
                <a:gd name="connsiteY8" fmla="*/ 5642483 h 6857329"/>
                <a:gd name="connsiteX9" fmla="*/ 5249075 w 6392925"/>
                <a:gd name="connsiteY9" fmla="*/ 6035577 h 6857329"/>
                <a:gd name="connsiteX10" fmla="*/ 6392925 w 6392925"/>
                <a:gd name="connsiteY10" fmla="*/ 6857329 h 6857329"/>
                <a:gd name="connsiteX11" fmla="*/ 0 w 6392925"/>
                <a:gd name="connsiteY11" fmla="*/ 6857329 h 6857329"/>
                <a:gd name="connsiteX0-1" fmla="*/ 0 w 6392925"/>
                <a:gd name="connsiteY0-2" fmla="*/ 0 h 6857329"/>
                <a:gd name="connsiteX1-3" fmla="*/ 5966817 w 6392925"/>
                <a:gd name="connsiteY1-4" fmla="*/ 0 h 6857329"/>
                <a:gd name="connsiteX2-5" fmla="*/ 5270617 w 6392925"/>
                <a:gd name="connsiteY2-6" fmla="*/ 368467 h 6857329"/>
                <a:gd name="connsiteX3-7" fmla="*/ 4660643 w 6392925"/>
                <a:gd name="connsiteY3-8" fmla="*/ 1460311 h 6857329"/>
                <a:gd name="connsiteX4-9" fmla="*/ 3671534 w 6392925"/>
                <a:gd name="connsiteY4-10" fmla="*/ 1972648 h 6857329"/>
                <a:gd name="connsiteX5-11" fmla="*/ 3493977 w 6392925"/>
                <a:gd name="connsiteY5-12" fmla="*/ 2534709 h 6857329"/>
                <a:gd name="connsiteX6-13" fmla="*/ 2382397 w 6392925"/>
                <a:gd name="connsiteY6-14" fmla="*/ 4137570 h 6857329"/>
                <a:gd name="connsiteX7-15" fmla="*/ 3533971 w 6392925"/>
                <a:gd name="connsiteY7-16" fmla="*/ 5317836 h 6857329"/>
                <a:gd name="connsiteX8-17" fmla="*/ 4150923 w 6392925"/>
                <a:gd name="connsiteY8-18" fmla="*/ 5642483 h 6857329"/>
                <a:gd name="connsiteX9-19" fmla="*/ 5249075 w 6392925"/>
                <a:gd name="connsiteY9-20" fmla="*/ 6035577 h 6857329"/>
                <a:gd name="connsiteX10-21" fmla="*/ 6392925 w 6392925"/>
                <a:gd name="connsiteY10-22" fmla="*/ 6857329 h 6857329"/>
                <a:gd name="connsiteX11-23" fmla="*/ 0 w 6392925"/>
                <a:gd name="connsiteY11-24" fmla="*/ 6857329 h 6857329"/>
                <a:gd name="connsiteX12" fmla="*/ 0 w 6392925"/>
                <a:gd name="connsiteY12" fmla="*/ 0 h 6857329"/>
                <a:gd name="connsiteX0-25" fmla="*/ 0 w 6392925"/>
                <a:gd name="connsiteY0-26" fmla="*/ 0 h 6857329"/>
                <a:gd name="connsiteX1-27" fmla="*/ 5966817 w 6392925"/>
                <a:gd name="connsiteY1-28" fmla="*/ 0 h 6857329"/>
                <a:gd name="connsiteX2-29" fmla="*/ 5270617 w 6392925"/>
                <a:gd name="connsiteY2-30" fmla="*/ 368467 h 6857329"/>
                <a:gd name="connsiteX3-31" fmla="*/ 4660643 w 6392925"/>
                <a:gd name="connsiteY3-32" fmla="*/ 1460311 h 6857329"/>
                <a:gd name="connsiteX4-33" fmla="*/ 3671534 w 6392925"/>
                <a:gd name="connsiteY4-34" fmla="*/ 1972648 h 6857329"/>
                <a:gd name="connsiteX5-35" fmla="*/ 3493977 w 6392925"/>
                <a:gd name="connsiteY5-36" fmla="*/ 2534709 h 6857329"/>
                <a:gd name="connsiteX6-37" fmla="*/ 2572897 w 6392925"/>
                <a:gd name="connsiteY6-38" fmla="*/ 4175670 h 6857329"/>
                <a:gd name="connsiteX7-39" fmla="*/ 3533971 w 6392925"/>
                <a:gd name="connsiteY7-40" fmla="*/ 5317836 h 6857329"/>
                <a:gd name="connsiteX8-41" fmla="*/ 4150923 w 6392925"/>
                <a:gd name="connsiteY8-42" fmla="*/ 5642483 h 6857329"/>
                <a:gd name="connsiteX9-43" fmla="*/ 5249075 w 6392925"/>
                <a:gd name="connsiteY9-44" fmla="*/ 6035577 h 6857329"/>
                <a:gd name="connsiteX10-45" fmla="*/ 6392925 w 6392925"/>
                <a:gd name="connsiteY10-46" fmla="*/ 6857329 h 6857329"/>
                <a:gd name="connsiteX11-47" fmla="*/ 0 w 6392925"/>
                <a:gd name="connsiteY11-48" fmla="*/ 6857329 h 6857329"/>
                <a:gd name="connsiteX12-49" fmla="*/ 0 w 6392925"/>
                <a:gd name="connsiteY12-50" fmla="*/ 0 h 6857329"/>
                <a:gd name="connsiteX0-51" fmla="*/ 0 w 6392925"/>
                <a:gd name="connsiteY0-52" fmla="*/ 0 h 6857329"/>
                <a:gd name="connsiteX1-53" fmla="*/ 5966817 w 6392925"/>
                <a:gd name="connsiteY1-54" fmla="*/ 0 h 6857329"/>
                <a:gd name="connsiteX2-55" fmla="*/ 5270617 w 6392925"/>
                <a:gd name="connsiteY2-56" fmla="*/ 368467 h 6857329"/>
                <a:gd name="connsiteX3-57" fmla="*/ 4660643 w 6392925"/>
                <a:gd name="connsiteY3-58" fmla="*/ 1460311 h 6857329"/>
                <a:gd name="connsiteX4-59" fmla="*/ 3671534 w 6392925"/>
                <a:gd name="connsiteY4-60" fmla="*/ 1972648 h 6857329"/>
                <a:gd name="connsiteX5-61" fmla="*/ 3493977 w 6392925"/>
                <a:gd name="connsiteY5-62" fmla="*/ 2534709 h 6857329"/>
                <a:gd name="connsiteX6-63" fmla="*/ 2630047 w 6392925"/>
                <a:gd name="connsiteY6-64" fmla="*/ 4080420 h 6857329"/>
                <a:gd name="connsiteX7-65" fmla="*/ 3533971 w 6392925"/>
                <a:gd name="connsiteY7-66" fmla="*/ 5317836 h 6857329"/>
                <a:gd name="connsiteX8-67" fmla="*/ 4150923 w 6392925"/>
                <a:gd name="connsiteY8-68" fmla="*/ 5642483 h 6857329"/>
                <a:gd name="connsiteX9-69" fmla="*/ 5249075 w 6392925"/>
                <a:gd name="connsiteY9-70" fmla="*/ 6035577 h 6857329"/>
                <a:gd name="connsiteX10-71" fmla="*/ 6392925 w 6392925"/>
                <a:gd name="connsiteY10-72" fmla="*/ 6857329 h 6857329"/>
                <a:gd name="connsiteX11-73" fmla="*/ 0 w 6392925"/>
                <a:gd name="connsiteY11-74" fmla="*/ 6857329 h 6857329"/>
                <a:gd name="connsiteX12-75" fmla="*/ 0 w 6392925"/>
                <a:gd name="connsiteY12-76" fmla="*/ 0 h 68573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49" y="connsiteY12-50"/>
                </a:cxn>
              </a:cxnLst>
              <a:rect l="l" t="t" r="r" b="b"/>
              <a:pathLst>
                <a:path w="6392925" h="6857329">
                  <a:moveTo>
                    <a:pt x="0" y="0"/>
                  </a:moveTo>
                  <a:lnTo>
                    <a:pt x="5966817" y="0"/>
                  </a:lnTo>
                  <a:cubicBezTo>
                    <a:pt x="5966817" y="0"/>
                    <a:pt x="5567348" y="136422"/>
                    <a:pt x="5270617" y="368467"/>
                  </a:cubicBezTo>
                  <a:cubicBezTo>
                    <a:pt x="4904162" y="661374"/>
                    <a:pt x="5030921" y="1193976"/>
                    <a:pt x="4660643" y="1460311"/>
                  </a:cubicBezTo>
                  <a:cubicBezTo>
                    <a:pt x="4290364" y="1726646"/>
                    <a:pt x="3826208" y="1797642"/>
                    <a:pt x="3671534" y="1972648"/>
                  </a:cubicBezTo>
                  <a:cubicBezTo>
                    <a:pt x="3516793" y="2147655"/>
                    <a:pt x="3667558" y="2183414"/>
                    <a:pt x="3493977" y="2534709"/>
                  </a:cubicBezTo>
                  <a:cubicBezTo>
                    <a:pt x="3320396" y="2886004"/>
                    <a:pt x="2601528" y="3458436"/>
                    <a:pt x="2630047" y="4080420"/>
                  </a:cubicBezTo>
                  <a:cubicBezTo>
                    <a:pt x="2658566" y="4702405"/>
                    <a:pt x="3280492" y="5057492"/>
                    <a:pt x="3533971" y="5317836"/>
                  </a:cubicBezTo>
                  <a:cubicBezTo>
                    <a:pt x="3787450" y="5578180"/>
                    <a:pt x="3904920" y="5573971"/>
                    <a:pt x="4150923" y="5642483"/>
                  </a:cubicBezTo>
                  <a:cubicBezTo>
                    <a:pt x="4396925" y="5710929"/>
                    <a:pt x="4921944" y="5748977"/>
                    <a:pt x="5249075" y="6035577"/>
                  </a:cubicBezTo>
                  <a:cubicBezTo>
                    <a:pt x="5576206" y="6322177"/>
                    <a:pt x="5748730" y="6695005"/>
                    <a:pt x="6392925" y="6857329"/>
                  </a:cubicBezTo>
                  <a:lnTo>
                    <a:pt x="0" y="685732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C00000"/>
                </a:gs>
              </a:gsLst>
              <a:lin ang="6600000" scaled="0"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54" name="任意多边形: 形状 23"/>
            <p:cNvSpPr/>
            <p:nvPr>
              <p:custDataLst>
                <p:tags r:id="rId4"/>
              </p:custDataLst>
            </p:nvPr>
          </p:nvSpPr>
          <p:spPr>
            <a:xfrm rot="1746757">
              <a:off x="4291221" y="1175577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C0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3549650" y="2889885"/>
            <a:ext cx="9266555" cy="126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9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36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“五要”：</a:t>
            </a:r>
            <a:r>
              <a:rPr lang="zh-CN" altLang="en-US" sz="4000" b="1" kern="0" dirty="0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方正华隶简体" panose="03000509000000000000" charset="-122"/>
                <a:sym typeface="+mn-lt"/>
              </a:rPr>
              <a:t>发动家人制作逃生计划</a:t>
            </a:r>
            <a:endParaRPr lang="zh-CN" altLang="en-US" sz="3600" b="1" dirty="0">
              <a:solidFill>
                <a:srgbClr val="C0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866298" y="487875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19430" y="948055"/>
            <a:ext cx="5284470" cy="5284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05205" y="1666240"/>
            <a:ext cx="5165725" cy="29660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步：画一幅家中的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平面图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画出家的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平面图</a:t>
            </a:r>
            <a:endParaRPr lang="zh-CN" altLang="en-US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房子不止一层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每层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都需画一个平面图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065" y="1601470"/>
            <a:ext cx="4425950" cy="331978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-49567" y="4506788"/>
            <a:ext cx="12291208" cy="2729272"/>
            <a:chOff x="-49567" y="4506788"/>
            <a:chExt cx="12291208" cy="2729272"/>
          </a:xfrm>
        </p:grpSpPr>
        <p:sp>
          <p:nvSpPr>
            <p:cNvPr id="74" name="任意多边形: 形状 73"/>
            <p:cNvSpPr/>
            <p:nvPr>
              <p:custDataLst>
                <p:tags r:id="rId3"/>
              </p:custDataLst>
            </p:nvPr>
          </p:nvSpPr>
          <p:spPr>
            <a:xfrm rot="214421" flipH="1">
              <a:off x="-49567" y="4506788"/>
              <a:ext cx="12291208" cy="2729272"/>
            </a:xfrm>
            <a:custGeom>
              <a:avLst/>
              <a:gdLst>
                <a:gd name="connsiteX0" fmla="*/ 12291208 w 12291208"/>
                <a:gd name="connsiteY0" fmla="*/ 761160 h 2729272"/>
                <a:gd name="connsiteX1" fmla="*/ 12252494 w 12291208"/>
                <a:gd name="connsiteY1" fmla="*/ 783046 h 2729272"/>
                <a:gd name="connsiteX2" fmla="*/ 10169960 w 12291208"/>
                <a:gd name="connsiteY2" fmla="*/ 1247026 h 2729272"/>
                <a:gd name="connsiteX3" fmla="*/ 8961805 w 12291208"/>
                <a:gd name="connsiteY3" fmla="*/ 1887879 h 2729272"/>
                <a:gd name="connsiteX4" fmla="*/ 7699260 w 12291208"/>
                <a:gd name="connsiteY4" fmla="*/ 1739260 h 2729272"/>
                <a:gd name="connsiteX5" fmla="*/ 6363843 w 12291208"/>
                <a:gd name="connsiteY5" fmla="*/ 2361013 h 2729272"/>
                <a:gd name="connsiteX6" fmla="*/ 6339922 w 12291208"/>
                <a:gd name="connsiteY6" fmla="*/ 2365269 h 2729272"/>
                <a:gd name="connsiteX7" fmla="*/ 12168292 w 12291208"/>
                <a:gd name="connsiteY7" fmla="*/ 2729272 h 2729272"/>
                <a:gd name="connsiteX8" fmla="*/ 122991 w 12291208"/>
                <a:gd name="connsiteY8" fmla="*/ 0 h 2729272"/>
                <a:gd name="connsiteX9" fmla="*/ 0 w 12291208"/>
                <a:gd name="connsiteY9" fmla="*/ 1969319 h 2729272"/>
                <a:gd name="connsiteX10" fmla="*/ 6060961 w 12291208"/>
                <a:gd name="connsiteY10" fmla="*/ 2347847 h 2729272"/>
                <a:gd name="connsiteX11" fmla="*/ 6015154 w 12291208"/>
                <a:gd name="connsiteY11" fmla="*/ 2334112 h 2729272"/>
                <a:gd name="connsiteX12" fmla="*/ 4724193 w 12291208"/>
                <a:gd name="connsiteY12" fmla="*/ 1551036 h 2729272"/>
                <a:gd name="connsiteX13" fmla="*/ 3408870 w 12291208"/>
                <a:gd name="connsiteY13" fmla="*/ 1541412 h 2729272"/>
                <a:gd name="connsiteX14" fmla="*/ 2251021 w 12291208"/>
                <a:gd name="connsiteY14" fmla="*/ 755217 h 2729272"/>
                <a:gd name="connsiteX15" fmla="*/ 172720 w 12291208"/>
                <a:gd name="connsiteY15" fmla="*/ 35730 h 27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91208" h="2729272">
                  <a:moveTo>
                    <a:pt x="12291208" y="761160"/>
                  </a:moveTo>
                  <a:lnTo>
                    <a:pt x="12252494" y="783046"/>
                  </a:lnTo>
                  <a:cubicBezTo>
                    <a:pt x="11559935" y="1148087"/>
                    <a:pt x="10713815" y="1214256"/>
                    <a:pt x="10169960" y="1247026"/>
                  </a:cubicBezTo>
                  <a:cubicBezTo>
                    <a:pt x="9589848" y="1281980"/>
                    <a:pt x="9373588" y="1805840"/>
                    <a:pt x="8961805" y="1887879"/>
                  </a:cubicBezTo>
                  <a:cubicBezTo>
                    <a:pt x="8550022" y="1969918"/>
                    <a:pt x="8132254" y="1660405"/>
                    <a:pt x="7699260" y="1739260"/>
                  </a:cubicBezTo>
                  <a:cubicBezTo>
                    <a:pt x="7266266" y="1818116"/>
                    <a:pt x="6809075" y="2263801"/>
                    <a:pt x="6363843" y="2361013"/>
                  </a:cubicBezTo>
                  <a:lnTo>
                    <a:pt x="6339922" y="2365269"/>
                  </a:lnTo>
                  <a:lnTo>
                    <a:pt x="12168292" y="2729272"/>
                  </a:lnTo>
                  <a:close/>
                  <a:moveTo>
                    <a:pt x="122991" y="0"/>
                  </a:moveTo>
                  <a:lnTo>
                    <a:pt x="0" y="1969319"/>
                  </a:lnTo>
                  <a:lnTo>
                    <a:pt x="6060961" y="2347847"/>
                  </a:lnTo>
                  <a:lnTo>
                    <a:pt x="6015154" y="2334112"/>
                  </a:lnTo>
                  <a:cubicBezTo>
                    <a:pt x="5570572" y="2182259"/>
                    <a:pt x="5158574" y="1683152"/>
                    <a:pt x="4724193" y="1551036"/>
                  </a:cubicBezTo>
                  <a:cubicBezTo>
                    <a:pt x="4289811" y="1418919"/>
                    <a:pt x="3821065" y="1674048"/>
                    <a:pt x="3408870" y="1541412"/>
                  </a:cubicBezTo>
                  <a:cubicBezTo>
                    <a:pt x="2996675" y="1408775"/>
                    <a:pt x="2842092" y="862079"/>
                    <a:pt x="2251021" y="755217"/>
                  </a:cubicBezTo>
                  <a:cubicBezTo>
                    <a:pt x="1696891" y="655034"/>
                    <a:pt x="836741" y="484104"/>
                    <a:pt x="172720" y="357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7" name="图形 70"/>
            <p:cNvSpPr/>
            <p:nvPr>
              <p:custDataLst>
                <p:tags r:id="rId4"/>
              </p:custDataLst>
            </p:nvPr>
          </p:nvSpPr>
          <p:spPr>
            <a:xfrm flipH="1">
              <a:off x="8033713" y="5920921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图形 70"/>
            <p:cNvSpPr/>
            <p:nvPr>
              <p:custDataLst>
                <p:tags r:id="rId5"/>
              </p:custDataLst>
            </p:nvPr>
          </p:nvSpPr>
          <p:spPr>
            <a:xfrm>
              <a:off x="2758146" y="5920921"/>
              <a:ext cx="1270850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23"/>
            <p:cNvSpPr/>
            <p:nvPr>
              <p:custDataLst>
                <p:tags r:id="rId6"/>
              </p:custDataLst>
            </p:nvPr>
          </p:nvSpPr>
          <p:spPr>
            <a:xfrm rot="1746757">
              <a:off x="1879686" y="5510439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66298" y="487875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635" y="-635"/>
            <a:ext cx="12192635" cy="668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27430" y="1498600"/>
            <a:ext cx="5001895" cy="37865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步：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图上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标出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所有逃生的出口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6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标注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家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所有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房门、窗户、楼梯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标注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房屋附近的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疏散楼梯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45720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标注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消防设施、逃生窗钥匙位置</a:t>
            </a:r>
            <a:endParaRPr lang="en-US" alt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7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290" y="1564005"/>
            <a:ext cx="4425950" cy="331978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-49567" y="4506788"/>
            <a:ext cx="12291208" cy="2729272"/>
            <a:chOff x="-49567" y="4506788"/>
            <a:chExt cx="12291208" cy="2729272"/>
          </a:xfrm>
        </p:grpSpPr>
        <p:sp>
          <p:nvSpPr>
            <p:cNvPr id="74" name="任意多边形: 形状 73"/>
            <p:cNvSpPr/>
            <p:nvPr>
              <p:custDataLst>
                <p:tags r:id="rId3"/>
              </p:custDataLst>
            </p:nvPr>
          </p:nvSpPr>
          <p:spPr>
            <a:xfrm rot="214421" flipH="1">
              <a:off x="-49567" y="4506788"/>
              <a:ext cx="12291208" cy="2729272"/>
            </a:xfrm>
            <a:custGeom>
              <a:avLst/>
              <a:gdLst>
                <a:gd name="connsiteX0" fmla="*/ 12291208 w 12291208"/>
                <a:gd name="connsiteY0" fmla="*/ 761160 h 2729272"/>
                <a:gd name="connsiteX1" fmla="*/ 12252494 w 12291208"/>
                <a:gd name="connsiteY1" fmla="*/ 783046 h 2729272"/>
                <a:gd name="connsiteX2" fmla="*/ 10169960 w 12291208"/>
                <a:gd name="connsiteY2" fmla="*/ 1247026 h 2729272"/>
                <a:gd name="connsiteX3" fmla="*/ 8961805 w 12291208"/>
                <a:gd name="connsiteY3" fmla="*/ 1887879 h 2729272"/>
                <a:gd name="connsiteX4" fmla="*/ 7699260 w 12291208"/>
                <a:gd name="connsiteY4" fmla="*/ 1739260 h 2729272"/>
                <a:gd name="connsiteX5" fmla="*/ 6363843 w 12291208"/>
                <a:gd name="connsiteY5" fmla="*/ 2361013 h 2729272"/>
                <a:gd name="connsiteX6" fmla="*/ 6339922 w 12291208"/>
                <a:gd name="connsiteY6" fmla="*/ 2365269 h 2729272"/>
                <a:gd name="connsiteX7" fmla="*/ 12168292 w 12291208"/>
                <a:gd name="connsiteY7" fmla="*/ 2729272 h 2729272"/>
                <a:gd name="connsiteX8" fmla="*/ 122991 w 12291208"/>
                <a:gd name="connsiteY8" fmla="*/ 0 h 2729272"/>
                <a:gd name="connsiteX9" fmla="*/ 0 w 12291208"/>
                <a:gd name="connsiteY9" fmla="*/ 1969319 h 2729272"/>
                <a:gd name="connsiteX10" fmla="*/ 6060961 w 12291208"/>
                <a:gd name="connsiteY10" fmla="*/ 2347847 h 2729272"/>
                <a:gd name="connsiteX11" fmla="*/ 6015154 w 12291208"/>
                <a:gd name="connsiteY11" fmla="*/ 2334112 h 2729272"/>
                <a:gd name="connsiteX12" fmla="*/ 4724193 w 12291208"/>
                <a:gd name="connsiteY12" fmla="*/ 1551036 h 2729272"/>
                <a:gd name="connsiteX13" fmla="*/ 3408870 w 12291208"/>
                <a:gd name="connsiteY13" fmla="*/ 1541412 h 2729272"/>
                <a:gd name="connsiteX14" fmla="*/ 2251021 w 12291208"/>
                <a:gd name="connsiteY14" fmla="*/ 755217 h 2729272"/>
                <a:gd name="connsiteX15" fmla="*/ 172720 w 12291208"/>
                <a:gd name="connsiteY15" fmla="*/ 35730 h 27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91208" h="2729272">
                  <a:moveTo>
                    <a:pt x="12291208" y="761160"/>
                  </a:moveTo>
                  <a:lnTo>
                    <a:pt x="12252494" y="783046"/>
                  </a:lnTo>
                  <a:cubicBezTo>
                    <a:pt x="11559935" y="1148087"/>
                    <a:pt x="10713815" y="1214256"/>
                    <a:pt x="10169960" y="1247026"/>
                  </a:cubicBezTo>
                  <a:cubicBezTo>
                    <a:pt x="9589848" y="1281980"/>
                    <a:pt x="9373588" y="1805840"/>
                    <a:pt x="8961805" y="1887879"/>
                  </a:cubicBezTo>
                  <a:cubicBezTo>
                    <a:pt x="8550022" y="1969918"/>
                    <a:pt x="8132254" y="1660405"/>
                    <a:pt x="7699260" y="1739260"/>
                  </a:cubicBezTo>
                  <a:cubicBezTo>
                    <a:pt x="7266266" y="1818116"/>
                    <a:pt x="6809075" y="2263801"/>
                    <a:pt x="6363843" y="2361013"/>
                  </a:cubicBezTo>
                  <a:lnTo>
                    <a:pt x="6339922" y="2365269"/>
                  </a:lnTo>
                  <a:lnTo>
                    <a:pt x="12168292" y="2729272"/>
                  </a:lnTo>
                  <a:close/>
                  <a:moveTo>
                    <a:pt x="122991" y="0"/>
                  </a:moveTo>
                  <a:lnTo>
                    <a:pt x="0" y="1969319"/>
                  </a:lnTo>
                  <a:lnTo>
                    <a:pt x="6060961" y="2347847"/>
                  </a:lnTo>
                  <a:lnTo>
                    <a:pt x="6015154" y="2334112"/>
                  </a:lnTo>
                  <a:cubicBezTo>
                    <a:pt x="5570572" y="2182259"/>
                    <a:pt x="5158574" y="1683152"/>
                    <a:pt x="4724193" y="1551036"/>
                  </a:cubicBezTo>
                  <a:cubicBezTo>
                    <a:pt x="4289811" y="1418919"/>
                    <a:pt x="3821065" y="1674048"/>
                    <a:pt x="3408870" y="1541412"/>
                  </a:cubicBezTo>
                  <a:cubicBezTo>
                    <a:pt x="2996675" y="1408775"/>
                    <a:pt x="2842092" y="862079"/>
                    <a:pt x="2251021" y="755217"/>
                  </a:cubicBezTo>
                  <a:cubicBezTo>
                    <a:pt x="1696891" y="655034"/>
                    <a:pt x="836741" y="484104"/>
                    <a:pt x="172720" y="357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7" name="图形 70"/>
            <p:cNvSpPr/>
            <p:nvPr>
              <p:custDataLst>
                <p:tags r:id="rId4"/>
              </p:custDataLst>
            </p:nvPr>
          </p:nvSpPr>
          <p:spPr>
            <a:xfrm flipH="1">
              <a:off x="8033713" y="5920921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图形 70"/>
            <p:cNvSpPr/>
            <p:nvPr>
              <p:custDataLst>
                <p:tags r:id="rId5"/>
              </p:custDataLst>
            </p:nvPr>
          </p:nvSpPr>
          <p:spPr>
            <a:xfrm>
              <a:off x="2758146" y="5920921"/>
              <a:ext cx="1270850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23"/>
            <p:cNvSpPr/>
            <p:nvPr>
              <p:custDataLst>
                <p:tags r:id="rId6"/>
              </p:custDataLst>
            </p:nvPr>
          </p:nvSpPr>
          <p:spPr>
            <a:xfrm rot="1746757">
              <a:off x="1879686" y="5510439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66298" y="487875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85495" y="1470660"/>
            <a:ext cx="5810250" cy="29660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步：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为房间画出消防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逃生路线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房门是主要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逃生出口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如果被大火和浓烟封堵，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就需要另外一个逃生出口——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窗户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确保窗户能够自如开启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准备锤子等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应急工具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840" y="1760220"/>
            <a:ext cx="4426585" cy="331978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-49567" y="4506788"/>
            <a:ext cx="12291208" cy="2729272"/>
            <a:chOff x="-49567" y="4506788"/>
            <a:chExt cx="12291208" cy="2729272"/>
          </a:xfrm>
        </p:grpSpPr>
        <p:sp>
          <p:nvSpPr>
            <p:cNvPr id="74" name="任意多边形: 形状 73"/>
            <p:cNvSpPr/>
            <p:nvPr>
              <p:custDataLst>
                <p:tags r:id="rId3"/>
              </p:custDataLst>
            </p:nvPr>
          </p:nvSpPr>
          <p:spPr>
            <a:xfrm rot="214421" flipH="1">
              <a:off x="-49567" y="4506788"/>
              <a:ext cx="12291208" cy="2729272"/>
            </a:xfrm>
            <a:custGeom>
              <a:avLst/>
              <a:gdLst>
                <a:gd name="connsiteX0" fmla="*/ 12291208 w 12291208"/>
                <a:gd name="connsiteY0" fmla="*/ 761160 h 2729272"/>
                <a:gd name="connsiteX1" fmla="*/ 12252494 w 12291208"/>
                <a:gd name="connsiteY1" fmla="*/ 783046 h 2729272"/>
                <a:gd name="connsiteX2" fmla="*/ 10169960 w 12291208"/>
                <a:gd name="connsiteY2" fmla="*/ 1247026 h 2729272"/>
                <a:gd name="connsiteX3" fmla="*/ 8961805 w 12291208"/>
                <a:gd name="connsiteY3" fmla="*/ 1887879 h 2729272"/>
                <a:gd name="connsiteX4" fmla="*/ 7699260 w 12291208"/>
                <a:gd name="connsiteY4" fmla="*/ 1739260 h 2729272"/>
                <a:gd name="connsiteX5" fmla="*/ 6363843 w 12291208"/>
                <a:gd name="connsiteY5" fmla="*/ 2361013 h 2729272"/>
                <a:gd name="connsiteX6" fmla="*/ 6339922 w 12291208"/>
                <a:gd name="connsiteY6" fmla="*/ 2365269 h 2729272"/>
                <a:gd name="connsiteX7" fmla="*/ 12168292 w 12291208"/>
                <a:gd name="connsiteY7" fmla="*/ 2729272 h 2729272"/>
                <a:gd name="connsiteX8" fmla="*/ 122991 w 12291208"/>
                <a:gd name="connsiteY8" fmla="*/ 0 h 2729272"/>
                <a:gd name="connsiteX9" fmla="*/ 0 w 12291208"/>
                <a:gd name="connsiteY9" fmla="*/ 1969319 h 2729272"/>
                <a:gd name="connsiteX10" fmla="*/ 6060961 w 12291208"/>
                <a:gd name="connsiteY10" fmla="*/ 2347847 h 2729272"/>
                <a:gd name="connsiteX11" fmla="*/ 6015154 w 12291208"/>
                <a:gd name="connsiteY11" fmla="*/ 2334112 h 2729272"/>
                <a:gd name="connsiteX12" fmla="*/ 4724193 w 12291208"/>
                <a:gd name="connsiteY12" fmla="*/ 1551036 h 2729272"/>
                <a:gd name="connsiteX13" fmla="*/ 3408870 w 12291208"/>
                <a:gd name="connsiteY13" fmla="*/ 1541412 h 2729272"/>
                <a:gd name="connsiteX14" fmla="*/ 2251021 w 12291208"/>
                <a:gd name="connsiteY14" fmla="*/ 755217 h 2729272"/>
                <a:gd name="connsiteX15" fmla="*/ 172720 w 12291208"/>
                <a:gd name="connsiteY15" fmla="*/ 35730 h 27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91208" h="2729272">
                  <a:moveTo>
                    <a:pt x="12291208" y="761160"/>
                  </a:moveTo>
                  <a:lnTo>
                    <a:pt x="12252494" y="783046"/>
                  </a:lnTo>
                  <a:cubicBezTo>
                    <a:pt x="11559935" y="1148087"/>
                    <a:pt x="10713815" y="1214256"/>
                    <a:pt x="10169960" y="1247026"/>
                  </a:cubicBezTo>
                  <a:cubicBezTo>
                    <a:pt x="9589848" y="1281980"/>
                    <a:pt x="9373588" y="1805840"/>
                    <a:pt x="8961805" y="1887879"/>
                  </a:cubicBezTo>
                  <a:cubicBezTo>
                    <a:pt x="8550022" y="1969918"/>
                    <a:pt x="8132254" y="1660405"/>
                    <a:pt x="7699260" y="1739260"/>
                  </a:cubicBezTo>
                  <a:cubicBezTo>
                    <a:pt x="7266266" y="1818116"/>
                    <a:pt x="6809075" y="2263801"/>
                    <a:pt x="6363843" y="2361013"/>
                  </a:cubicBezTo>
                  <a:lnTo>
                    <a:pt x="6339922" y="2365269"/>
                  </a:lnTo>
                  <a:lnTo>
                    <a:pt x="12168292" y="2729272"/>
                  </a:lnTo>
                  <a:close/>
                  <a:moveTo>
                    <a:pt x="122991" y="0"/>
                  </a:moveTo>
                  <a:lnTo>
                    <a:pt x="0" y="1969319"/>
                  </a:lnTo>
                  <a:lnTo>
                    <a:pt x="6060961" y="2347847"/>
                  </a:lnTo>
                  <a:lnTo>
                    <a:pt x="6015154" y="2334112"/>
                  </a:lnTo>
                  <a:cubicBezTo>
                    <a:pt x="5570572" y="2182259"/>
                    <a:pt x="5158574" y="1683152"/>
                    <a:pt x="4724193" y="1551036"/>
                  </a:cubicBezTo>
                  <a:cubicBezTo>
                    <a:pt x="4289811" y="1418919"/>
                    <a:pt x="3821065" y="1674048"/>
                    <a:pt x="3408870" y="1541412"/>
                  </a:cubicBezTo>
                  <a:cubicBezTo>
                    <a:pt x="2996675" y="1408775"/>
                    <a:pt x="2842092" y="862079"/>
                    <a:pt x="2251021" y="755217"/>
                  </a:cubicBezTo>
                  <a:cubicBezTo>
                    <a:pt x="1696891" y="655034"/>
                    <a:pt x="836741" y="484104"/>
                    <a:pt x="172720" y="357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7" name="图形 70"/>
            <p:cNvSpPr/>
            <p:nvPr>
              <p:custDataLst>
                <p:tags r:id="rId4"/>
              </p:custDataLst>
            </p:nvPr>
          </p:nvSpPr>
          <p:spPr>
            <a:xfrm flipH="1">
              <a:off x="8033713" y="5920921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图形 70"/>
            <p:cNvSpPr/>
            <p:nvPr>
              <p:custDataLst>
                <p:tags r:id="rId5"/>
              </p:custDataLst>
            </p:nvPr>
          </p:nvSpPr>
          <p:spPr>
            <a:xfrm>
              <a:off x="2758146" y="5920921"/>
              <a:ext cx="1270850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23"/>
            <p:cNvSpPr/>
            <p:nvPr>
              <p:custDataLst>
                <p:tags r:id="rId6"/>
              </p:custDataLst>
            </p:nvPr>
          </p:nvSpPr>
          <p:spPr>
            <a:xfrm rot="1746757">
              <a:off x="1879686" y="5510439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66298" y="487875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54643" y="193940"/>
            <a:ext cx="11713580" cy="6493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83565" y="1616075"/>
            <a:ext cx="6301740" cy="29660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步：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重点关注需要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帮助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的成员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提前考虑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家中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需要帮助的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弱势群体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事先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规划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争取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关键逃生时间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通知邻居并关上自家大门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避免大火短时间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殃及近邻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7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390" y="1619250"/>
            <a:ext cx="4426585" cy="331978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-49567" y="4506788"/>
            <a:ext cx="12291208" cy="2729272"/>
            <a:chOff x="-49567" y="4506788"/>
            <a:chExt cx="12291208" cy="2729272"/>
          </a:xfrm>
        </p:grpSpPr>
        <p:sp>
          <p:nvSpPr>
            <p:cNvPr id="74" name="任意多边形: 形状 73"/>
            <p:cNvSpPr/>
            <p:nvPr>
              <p:custDataLst>
                <p:tags r:id="rId4"/>
              </p:custDataLst>
            </p:nvPr>
          </p:nvSpPr>
          <p:spPr>
            <a:xfrm rot="214421" flipH="1">
              <a:off x="-49567" y="4506788"/>
              <a:ext cx="12291208" cy="2729272"/>
            </a:xfrm>
            <a:custGeom>
              <a:avLst/>
              <a:gdLst>
                <a:gd name="connsiteX0" fmla="*/ 12291208 w 12291208"/>
                <a:gd name="connsiteY0" fmla="*/ 761160 h 2729272"/>
                <a:gd name="connsiteX1" fmla="*/ 12252494 w 12291208"/>
                <a:gd name="connsiteY1" fmla="*/ 783046 h 2729272"/>
                <a:gd name="connsiteX2" fmla="*/ 10169960 w 12291208"/>
                <a:gd name="connsiteY2" fmla="*/ 1247026 h 2729272"/>
                <a:gd name="connsiteX3" fmla="*/ 8961805 w 12291208"/>
                <a:gd name="connsiteY3" fmla="*/ 1887879 h 2729272"/>
                <a:gd name="connsiteX4" fmla="*/ 7699260 w 12291208"/>
                <a:gd name="connsiteY4" fmla="*/ 1739260 h 2729272"/>
                <a:gd name="connsiteX5" fmla="*/ 6363843 w 12291208"/>
                <a:gd name="connsiteY5" fmla="*/ 2361013 h 2729272"/>
                <a:gd name="connsiteX6" fmla="*/ 6339922 w 12291208"/>
                <a:gd name="connsiteY6" fmla="*/ 2365269 h 2729272"/>
                <a:gd name="connsiteX7" fmla="*/ 12168292 w 12291208"/>
                <a:gd name="connsiteY7" fmla="*/ 2729272 h 2729272"/>
                <a:gd name="connsiteX8" fmla="*/ 122991 w 12291208"/>
                <a:gd name="connsiteY8" fmla="*/ 0 h 2729272"/>
                <a:gd name="connsiteX9" fmla="*/ 0 w 12291208"/>
                <a:gd name="connsiteY9" fmla="*/ 1969319 h 2729272"/>
                <a:gd name="connsiteX10" fmla="*/ 6060961 w 12291208"/>
                <a:gd name="connsiteY10" fmla="*/ 2347847 h 2729272"/>
                <a:gd name="connsiteX11" fmla="*/ 6015154 w 12291208"/>
                <a:gd name="connsiteY11" fmla="*/ 2334112 h 2729272"/>
                <a:gd name="connsiteX12" fmla="*/ 4724193 w 12291208"/>
                <a:gd name="connsiteY12" fmla="*/ 1551036 h 2729272"/>
                <a:gd name="connsiteX13" fmla="*/ 3408870 w 12291208"/>
                <a:gd name="connsiteY13" fmla="*/ 1541412 h 2729272"/>
                <a:gd name="connsiteX14" fmla="*/ 2251021 w 12291208"/>
                <a:gd name="connsiteY14" fmla="*/ 755217 h 2729272"/>
                <a:gd name="connsiteX15" fmla="*/ 172720 w 12291208"/>
                <a:gd name="connsiteY15" fmla="*/ 35730 h 27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91208" h="2729272">
                  <a:moveTo>
                    <a:pt x="12291208" y="761160"/>
                  </a:moveTo>
                  <a:lnTo>
                    <a:pt x="12252494" y="783046"/>
                  </a:lnTo>
                  <a:cubicBezTo>
                    <a:pt x="11559935" y="1148087"/>
                    <a:pt x="10713815" y="1214256"/>
                    <a:pt x="10169960" y="1247026"/>
                  </a:cubicBezTo>
                  <a:cubicBezTo>
                    <a:pt x="9589848" y="1281980"/>
                    <a:pt x="9373588" y="1805840"/>
                    <a:pt x="8961805" y="1887879"/>
                  </a:cubicBezTo>
                  <a:cubicBezTo>
                    <a:pt x="8550022" y="1969918"/>
                    <a:pt x="8132254" y="1660405"/>
                    <a:pt x="7699260" y="1739260"/>
                  </a:cubicBezTo>
                  <a:cubicBezTo>
                    <a:pt x="7266266" y="1818116"/>
                    <a:pt x="6809075" y="2263801"/>
                    <a:pt x="6363843" y="2361013"/>
                  </a:cubicBezTo>
                  <a:lnTo>
                    <a:pt x="6339922" y="2365269"/>
                  </a:lnTo>
                  <a:lnTo>
                    <a:pt x="12168292" y="2729272"/>
                  </a:lnTo>
                  <a:close/>
                  <a:moveTo>
                    <a:pt x="122991" y="0"/>
                  </a:moveTo>
                  <a:lnTo>
                    <a:pt x="0" y="1969319"/>
                  </a:lnTo>
                  <a:lnTo>
                    <a:pt x="6060961" y="2347847"/>
                  </a:lnTo>
                  <a:lnTo>
                    <a:pt x="6015154" y="2334112"/>
                  </a:lnTo>
                  <a:cubicBezTo>
                    <a:pt x="5570572" y="2182259"/>
                    <a:pt x="5158574" y="1683152"/>
                    <a:pt x="4724193" y="1551036"/>
                  </a:cubicBezTo>
                  <a:cubicBezTo>
                    <a:pt x="4289811" y="1418919"/>
                    <a:pt x="3821065" y="1674048"/>
                    <a:pt x="3408870" y="1541412"/>
                  </a:cubicBezTo>
                  <a:cubicBezTo>
                    <a:pt x="2996675" y="1408775"/>
                    <a:pt x="2842092" y="862079"/>
                    <a:pt x="2251021" y="755217"/>
                  </a:cubicBezTo>
                  <a:cubicBezTo>
                    <a:pt x="1696891" y="655034"/>
                    <a:pt x="836741" y="484104"/>
                    <a:pt x="172720" y="357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7" name="图形 70"/>
            <p:cNvSpPr/>
            <p:nvPr>
              <p:custDataLst>
                <p:tags r:id="rId5"/>
              </p:custDataLst>
            </p:nvPr>
          </p:nvSpPr>
          <p:spPr>
            <a:xfrm flipH="1">
              <a:off x="8033713" y="5920921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图形 70"/>
            <p:cNvSpPr/>
            <p:nvPr>
              <p:custDataLst>
                <p:tags r:id="rId6"/>
              </p:custDataLst>
            </p:nvPr>
          </p:nvSpPr>
          <p:spPr>
            <a:xfrm>
              <a:off x="2758146" y="5920921"/>
              <a:ext cx="1270850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23"/>
            <p:cNvSpPr/>
            <p:nvPr>
              <p:custDataLst>
                <p:tags r:id="rId7"/>
              </p:custDataLst>
            </p:nvPr>
          </p:nvSpPr>
          <p:spPr>
            <a:xfrm rot="1746757">
              <a:off x="1879686" y="5510439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866298" y="487875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54643" y="193940"/>
            <a:ext cx="11713580" cy="6493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38835" y="1805305"/>
            <a:ext cx="5694680" cy="29660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步：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在户外确定一个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会合点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确定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户外会合点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方便家庭成员到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指定地点会合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迅速确定家庭成员是否全部成功逃生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045" y="1628775"/>
            <a:ext cx="4425315" cy="331914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-49567" y="4506788"/>
            <a:ext cx="12291208" cy="2729272"/>
            <a:chOff x="-49567" y="4506788"/>
            <a:chExt cx="12291208" cy="2729272"/>
          </a:xfrm>
        </p:grpSpPr>
        <p:sp>
          <p:nvSpPr>
            <p:cNvPr id="74" name="任意多边形: 形状 73"/>
            <p:cNvSpPr/>
            <p:nvPr>
              <p:custDataLst>
                <p:tags r:id="rId4"/>
              </p:custDataLst>
            </p:nvPr>
          </p:nvSpPr>
          <p:spPr>
            <a:xfrm rot="214421" flipH="1">
              <a:off x="-49567" y="4506788"/>
              <a:ext cx="12291208" cy="2729272"/>
            </a:xfrm>
            <a:custGeom>
              <a:avLst/>
              <a:gdLst>
                <a:gd name="connsiteX0" fmla="*/ 12291208 w 12291208"/>
                <a:gd name="connsiteY0" fmla="*/ 761160 h 2729272"/>
                <a:gd name="connsiteX1" fmla="*/ 12252494 w 12291208"/>
                <a:gd name="connsiteY1" fmla="*/ 783046 h 2729272"/>
                <a:gd name="connsiteX2" fmla="*/ 10169960 w 12291208"/>
                <a:gd name="connsiteY2" fmla="*/ 1247026 h 2729272"/>
                <a:gd name="connsiteX3" fmla="*/ 8961805 w 12291208"/>
                <a:gd name="connsiteY3" fmla="*/ 1887879 h 2729272"/>
                <a:gd name="connsiteX4" fmla="*/ 7699260 w 12291208"/>
                <a:gd name="connsiteY4" fmla="*/ 1739260 h 2729272"/>
                <a:gd name="connsiteX5" fmla="*/ 6363843 w 12291208"/>
                <a:gd name="connsiteY5" fmla="*/ 2361013 h 2729272"/>
                <a:gd name="connsiteX6" fmla="*/ 6339922 w 12291208"/>
                <a:gd name="connsiteY6" fmla="*/ 2365269 h 2729272"/>
                <a:gd name="connsiteX7" fmla="*/ 12168292 w 12291208"/>
                <a:gd name="connsiteY7" fmla="*/ 2729272 h 2729272"/>
                <a:gd name="connsiteX8" fmla="*/ 122991 w 12291208"/>
                <a:gd name="connsiteY8" fmla="*/ 0 h 2729272"/>
                <a:gd name="connsiteX9" fmla="*/ 0 w 12291208"/>
                <a:gd name="connsiteY9" fmla="*/ 1969319 h 2729272"/>
                <a:gd name="connsiteX10" fmla="*/ 6060961 w 12291208"/>
                <a:gd name="connsiteY10" fmla="*/ 2347847 h 2729272"/>
                <a:gd name="connsiteX11" fmla="*/ 6015154 w 12291208"/>
                <a:gd name="connsiteY11" fmla="*/ 2334112 h 2729272"/>
                <a:gd name="connsiteX12" fmla="*/ 4724193 w 12291208"/>
                <a:gd name="connsiteY12" fmla="*/ 1551036 h 2729272"/>
                <a:gd name="connsiteX13" fmla="*/ 3408870 w 12291208"/>
                <a:gd name="connsiteY13" fmla="*/ 1541412 h 2729272"/>
                <a:gd name="connsiteX14" fmla="*/ 2251021 w 12291208"/>
                <a:gd name="connsiteY14" fmla="*/ 755217 h 2729272"/>
                <a:gd name="connsiteX15" fmla="*/ 172720 w 12291208"/>
                <a:gd name="connsiteY15" fmla="*/ 35730 h 27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91208" h="2729272">
                  <a:moveTo>
                    <a:pt x="12291208" y="761160"/>
                  </a:moveTo>
                  <a:lnTo>
                    <a:pt x="12252494" y="783046"/>
                  </a:lnTo>
                  <a:cubicBezTo>
                    <a:pt x="11559935" y="1148087"/>
                    <a:pt x="10713815" y="1214256"/>
                    <a:pt x="10169960" y="1247026"/>
                  </a:cubicBezTo>
                  <a:cubicBezTo>
                    <a:pt x="9589848" y="1281980"/>
                    <a:pt x="9373588" y="1805840"/>
                    <a:pt x="8961805" y="1887879"/>
                  </a:cubicBezTo>
                  <a:cubicBezTo>
                    <a:pt x="8550022" y="1969918"/>
                    <a:pt x="8132254" y="1660405"/>
                    <a:pt x="7699260" y="1739260"/>
                  </a:cubicBezTo>
                  <a:cubicBezTo>
                    <a:pt x="7266266" y="1818116"/>
                    <a:pt x="6809075" y="2263801"/>
                    <a:pt x="6363843" y="2361013"/>
                  </a:cubicBezTo>
                  <a:lnTo>
                    <a:pt x="6339922" y="2365269"/>
                  </a:lnTo>
                  <a:lnTo>
                    <a:pt x="12168292" y="2729272"/>
                  </a:lnTo>
                  <a:close/>
                  <a:moveTo>
                    <a:pt x="122991" y="0"/>
                  </a:moveTo>
                  <a:lnTo>
                    <a:pt x="0" y="1969319"/>
                  </a:lnTo>
                  <a:lnTo>
                    <a:pt x="6060961" y="2347847"/>
                  </a:lnTo>
                  <a:lnTo>
                    <a:pt x="6015154" y="2334112"/>
                  </a:lnTo>
                  <a:cubicBezTo>
                    <a:pt x="5570572" y="2182259"/>
                    <a:pt x="5158574" y="1683152"/>
                    <a:pt x="4724193" y="1551036"/>
                  </a:cubicBezTo>
                  <a:cubicBezTo>
                    <a:pt x="4289811" y="1418919"/>
                    <a:pt x="3821065" y="1674048"/>
                    <a:pt x="3408870" y="1541412"/>
                  </a:cubicBezTo>
                  <a:cubicBezTo>
                    <a:pt x="2996675" y="1408775"/>
                    <a:pt x="2842092" y="862079"/>
                    <a:pt x="2251021" y="755217"/>
                  </a:cubicBezTo>
                  <a:cubicBezTo>
                    <a:pt x="1696891" y="655034"/>
                    <a:pt x="836741" y="484104"/>
                    <a:pt x="172720" y="357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7" name="图形 70"/>
            <p:cNvSpPr/>
            <p:nvPr>
              <p:custDataLst>
                <p:tags r:id="rId5"/>
              </p:custDataLst>
            </p:nvPr>
          </p:nvSpPr>
          <p:spPr>
            <a:xfrm flipH="1">
              <a:off x="8033713" y="5920921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图形 70"/>
            <p:cNvSpPr/>
            <p:nvPr>
              <p:custDataLst>
                <p:tags r:id="rId6"/>
              </p:custDataLst>
            </p:nvPr>
          </p:nvSpPr>
          <p:spPr>
            <a:xfrm>
              <a:off x="2758146" y="5920921"/>
              <a:ext cx="1270850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23"/>
            <p:cNvSpPr/>
            <p:nvPr>
              <p:custDataLst>
                <p:tags r:id="rId7"/>
              </p:custDataLst>
            </p:nvPr>
          </p:nvSpPr>
          <p:spPr>
            <a:xfrm rot="1746757">
              <a:off x="1879686" y="5510439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866298" y="487875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校园火灾经典案例</a:t>
            </a: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0" y="5769872"/>
            <a:ext cx="12192000" cy="1076960"/>
            <a:chOff x="0" y="5952752"/>
            <a:chExt cx="12192000" cy="1076960"/>
          </a:xfrm>
        </p:grpSpPr>
        <p:sp>
          <p:nvSpPr>
            <p:cNvPr id="10" name="任意多边形: 形状 518"/>
            <p:cNvSpPr/>
            <p:nvPr>
              <p:custDataLst>
                <p:tags r:id="rId2"/>
              </p:custDataLst>
            </p:nvPr>
          </p:nvSpPr>
          <p:spPr>
            <a:xfrm>
              <a:off x="0" y="5952752"/>
              <a:ext cx="12192000" cy="1076960"/>
            </a:xfrm>
            <a:custGeom>
              <a:avLst/>
              <a:gdLst>
                <a:gd name="connsiteX0" fmla="*/ 12192000 w 12192000"/>
                <a:gd name="connsiteY0" fmla="*/ 0 h 2466656"/>
                <a:gd name="connsiteX1" fmla="*/ 12192000 w 12192000"/>
                <a:gd name="connsiteY1" fmla="*/ 2466656 h 2466656"/>
                <a:gd name="connsiteX2" fmla="*/ 0 w 12192000"/>
                <a:gd name="connsiteY2" fmla="*/ 2466656 h 2466656"/>
                <a:gd name="connsiteX3" fmla="*/ 0 w 12192000"/>
                <a:gd name="connsiteY3" fmla="*/ 688773 h 2466656"/>
                <a:gd name="connsiteX4" fmla="*/ 35843 w 12192000"/>
                <a:gd name="connsiteY4" fmla="*/ 706556 h 2466656"/>
                <a:gd name="connsiteX5" fmla="*/ 3580570 w 12192000"/>
                <a:gd name="connsiteY5" fmla="*/ 1925183 h 2466656"/>
                <a:gd name="connsiteX6" fmla="*/ 7896629 w 12192000"/>
                <a:gd name="connsiteY6" fmla="*/ 1271257 h 2466656"/>
                <a:gd name="connsiteX7" fmla="*/ 9787101 w 12192000"/>
                <a:gd name="connsiteY7" fmla="*/ 1752789 h 2466656"/>
                <a:gd name="connsiteX8" fmla="*/ 12144622 w 12192000"/>
                <a:gd name="connsiteY8" fmla="*/ 92027 h 24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2466656">
                  <a:moveTo>
                    <a:pt x="12192000" y="0"/>
                  </a:moveTo>
                  <a:lnTo>
                    <a:pt x="12192000" y="2466656"/>
                  </a:lnTo>
                  <a:lnTo>
                    <a:pt x="0" y="2466656"/>
                  </a:lnTo>
                  <a:lnTo>
                    <a:pt x="0" y="688773"/>
                  </a:lnTo>
                  <a:lnTo>
                    <a:pt x="35843" y="706556"/>
                  </a:lnTo>
                  <a:cubicBezTo>
                    <a:pt x="946598" y="1155285"/>
                    <a:pt x="2562827" y="1880269"/>
                    <a:pt x="3580570" y="1925183"/>
                  </a:cubicBezTo>
                  <a:cubicBezTo>
                    <a:pt x="5649099" y="2016519"/>
                    <a:pt x="7004874" y="1289084"/>
                    <a:pt x="7896629" y="1271257"/>
                  </a:cubicBezTo>
                  <a:cubicBezTo>
                    <a:pt x="8788385" y="1253430"/>
                    <a:pt x="9106942" y="1752549"/>
                    <a:pt x="9787101" y="1752789"/>
                  </a:cubicBezTo>
                  <a:cubicBezTo>
                    <a:pt x="10382240" y="1752999"/>
                    <a:pt x="11428158" y="1370520"/>
                    <a:pt x="12144622" y="920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BD2D2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BD4D4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grpSp>
          <p:nvGrpSpPr>
            <p:cNvPr id="166" name="图形 246"/>
            <p:cNvGrpSpPr/>
            <p:nvPr/>
          </p:nvGrpSpPr>
          <p:grpSpPr>
            <a:xfrm rot="19960185" flipH="1">
              <a:off x="236893" y="5995223"/>
              <a:ext cx="916550" cy="926185"/>
              <a:chOff x="9465256" y="2286308"/>
              <a:chExt cx="631929" cy="638572"/>
            </a:xfrm>
            <a:effectLst>
              <a:outerShdw blurRad="101600" dist="76200" dir="5400000" algn="t" rotWithShape="0">
                <a:prstClr val="black">
                  <a:alpha val="25000"/>
                </a:prstClr>
              </a:outerShdw>
            </a:effectLst>
          </p:grpSpPr>
          <p:grpSp>
            <p:nvGrpSpPr>
              <p:cNvPr id="167" name="图形 246"/>
              <p:cNvGrpSpPr/>
              <p:nvPr/>
            </p:nvGrpSpPr>
            <p:grpSpPr>
              <a:xfrm>
                <a:off x="9465256" y="2286308"/>
                <a:ext cx="631929" cy="638572"/>
                <a:chOff x="9465256" y="2286308"/>
                <a:chExt cx="631929" cy="638572"/>
              </a:xfrm>
            </p:grpSpPr>
            <p:sp>
              <p:nvSpPr>
                <p:cNvPr id="172" name="任意多边形: 形状 171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9478506" y="2299636"/>
                  <a:ext cx="605309" cy="611995"/>
                </a:xfrm>
                <a:custGeom>
                  <a:avLst/>
                  <a:gdLst>
                    <a:gd name="connsiteX0" fmla="*/ 202083 w 605309"/>
                    <a:gd name="connsiteY0" fmla="*/ 1038 h 611995"/>
                    <a:gd name="connsiteX1" fmla="*/ 604014 w 605309"/>
                    <a:gd name="connsiteY1" fmla="*/ 0 h 611995"/>
                    <a:gd name="connsiteX2" fmla="*/ 563151 w 605309"/>
                    <a:gd name="connsiteY2" fmla="*/ 390279 h 611995"/>
                    <a:gd name="connsiteX3" fmla="*/ 376871 w 605309"/>
                    <a:gd name="connsiteY3" fmla="*/ 611996 h 611995"/>
                    <a:gd name="connsiteX4" fmla="*/ 0 w 605309"/>
                    <a:gd name="connsiteY4" fmla="*/ 442396 h 611995"/>
                    <a:gd name="connsiteX5" fmla="*/ 183567 w 605309"/>
                    <a:gd name="connsiteY5" fmla="*/ 268806 h 611995"/>
                    <a:gd name="connsiteX6" fmla="*/ 202083 w 605309"/>
                    <a:gd name="connsiteY6" fmla="*/ 1038 h 611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309" h="611995">
                      <a:moveTo>
                        <a:pt x="202083" y="1038"/>
                      </a:moveTo>
                      <a:lnTo>
                        <a:pt x="604014" y="0"/>
                      </a:lnTo>
                      <a:cubicBezTo>
                        <a:pt x="604014" y="0"/>
                        <a:pt x="616625" y="251646"/>
                        <a:pt x="563151" y="390279"/>
                      </a:cubicBezTo>
                      <a:cubicBezTo>
                        <a:pt x="497785" y="559799"/>
                        <a:pt x="376871" y="611996"/>
                        <a:pt x="376871" y="611996"/>
                      </a:cubicBezTo>
                      <a:lnTo>
                        <a:pt x="0" y="442396"/>
                      </a:lnTo>
                      <a:cubicBezTo>
                        <a:pt x="0" y="442396"/>
                        <a:pt x="164731" y="367772"/>
                        <a:pt x="183567" y="268806"/>
                      </a:cubicBezTo>
                      <a:cubicBezTo>
                        <a:pt x="204318" y="160102"/>
                        <a:pt x="202083" y="1038"/>
                        <a:pt x="202083" y="10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  <p:sp>
              <p:nvSpPr>
                <p:cNvPr id="173" name="任意多边形: 形状 172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9465256" y="2286308"/>
                  <a:ext cx="631929" cy="638572"/>
                </a:xfrm>
                <a:custGeom>
                  <a:avLst/>
                  <a:gdLst>
                    <a:gd name="connsiteX0" fmla="*/ 390199 w 631929"/>
                    <a:gd name="connsiteY0" fmla="*/ 638573 h 638572"/>
                    <a:gd name="connsiteX1" fmla="*/ 384772 w 631929"/>
                    <a:gd name="connsiteY1" fmla="*/ 637376 h 638572"/>
                    <a:gd name="connsiteX2" fmla="*/ 7822 w 631929"/>
                    <a:gd name="connsiteY2" fmla="*/ 467776 h 638572"/>
                    <a:gd name="connsiteX3" fmla="*/ 0 w 631929"/>
                    <a:gd name="connsiteY3" fmla="*/ 455724 h 638572"/>
                    <a:gd name="connsiteX4" fmla="*/ 7742 w 631929"/>
                    <a:gd name="connsiteY4" fmla="*/ 443593 h 638572"/>
                    <a:gd name="connsiteX5" fmla="*/ 183806 w 631929"/>
                    <a:gd name="connsiteY5" fmla="*/ 279580 h 638572"/>
                    <a:gd name="connsiteX6" fmla="*/ 202083 w 631929"/>
                    <a:gd name="connsiteY6" fmla="*/ 14526 h 638572"/>
                    <a:gd name="connsiteX7" fmla="*/ 205914 w 631929"/>
                    <a:gd name="connsiteY7" fmla="*/ 5028 h 638572"/>
                    <a:gd name="connsiteX8" fmla="*/ 215332 w 631929"/>
                    <a:gd name="connsiteY8" fmla="*/ 1038 h 638572"/>
                    <a:gd name="connsiteX9" fmla="*/ 617263 w 631929"/>
                    <a:gd name="connsiteY9" fmla="*/ 0 h 638572"/>
                    <a:gd name="connsiteX10" fmla="*/ 617263 w 631929"/>
                    <a:gd name="connsiteY10" fmla="*/ 0 h 638572"/>
                    <a:gd name="connsiteX11" fmla="*/ 630512 w 631929"/>
                    <a:gd name="connsiteY11" fmla="*/ 12610 h 638572"/>
                    <a:gd name="connsiteX12" fmla="*/ 588770 w 631929"/>
                    <a:gd name="connsiteY12" fmla="*/ 408316 h 638572"/>
                    <a:gd name="connsiteX13" fmla="*/ 395387 w 631929"/>
                    <a:gd name="connsiteY13" fmla="*/ 637376 h 638572"/>
                    <a:gd name="connsiteX14" fmla="*/ 390199 w 631929"/>
                    <a:gd name="connsiteY14" fmla="*/ 638573 h 638572"/>
                    <a:gd name="connsiteX15" fmla="*/ 44056 w 631929"/>
                    <a:gd name="connsiteY15" fmla="*/ 455086 h 638572"/>
                    <a:gd name="connsiteX16" fmla="*/ 389880 w 631929"/>
                    <a:gd name="connsiteY16" fmla="*/ 610719 h 638572"/>
                    <a:gd name="connsiteX17" fmla="*/ 564029 w 631929"/>
                    <a:gd name="connsiteY17" fmla="*/ 398899 h 638572"/>
                    <a:gd name="connsiteX18" fmla="*/ 604493 w 631929"/>
                    <a:gd name="connsiteY18" fmla="*/ 26657 h 638572"/>
                    <a:gd name="connsiteX19" fmla="*/ 228660 w 631929"/>
                    <a:gd name="connsiteY19" fmla="*/ 27615 h 638572"/>
                    <a:gd name="connsiteX20" fmla="*/ 209825 w 631929"/>
                    <a:gd name="connsiteY20" fmla="*/ 284608 h 638572"/>
                    <a:gd name="connsiteX21" fmla="*/ 44056 w 631929"/>
                    <a:gd name="connsiteY21" fmla="*/ 455086 h 63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31929" h="638572">
                      <a:moveTo>
                        <a:pt x="390199" y="638573"/>
                      </a:moveTo>
                      <a:cubicBezTo>
                        <a:pt x="388363" y="638573"/>
                        <a:pt x="386448" y="638174"/>
                        <a:pt x="384772" y="637376"/>
                      </a:cubicBezTo>
                      <a:lnTo>
                        <a:pt x="7822" y="467776"/>
                      </a:lnTo>
                      <a:cubicBezTo>
                        <a:pt x="3113" y="465621"/>
                        <a:pt x="0" y="460912"/>
                        <a:pt x="0" y="455724"/>
                      </a:cubicBezTo>
                      <a:cubicBezTo>
                        <a:pt x="0" y="450537"/>
                        <a:pt x="3033" y="445748"/>
                        <a:pt x="7742" y="443593"/>
                      </a:cubicBezTo>
                      <a:cubicBezTo>
                        <a:pt x="9338" y="442875"/>
                        <a:pt x="166407" y="370565"/>
                        <a:pt x="183806" y="279580"/>
                      </a:cubicBezTo>
                      <a:cubicBezTo>
                        <a:pt x="204078" y="173431"/>
                        <a:pt x="202083" y="16122"/>
                        <a:pt x="202083" y="14526"/>
                      </a:cubicBezTo>
                      <a:cubicBezTo>
                        <a:pt x="202003" y="11014"/>
                        <a:pt x="203440" y="7582"/>
                        <a:pt x="205914" y="5028"/>
                      </a:cubicBezTo>
                      <a:cubicBezTo>
                        <a:pt x="208388" y="2474"/>
                        <a:pt x="211820" y="1038"/>
                        <a:pt x="215332" y="1038"/>
                      </a:cubicBezTo>
                      <a:lnTo>
                        <a:pt x="617263" y="0"/>
                      </a:lnTo>
                      <a:cubicBezTo>
                        <a:pt x="617263" y="0"/>
                        <a:pt x="617263" y="0"/>
                        <a:pt x="617263" y="0"/>
                      </a:cubicBezTo>
                      <a:cubicBezTo>
                        <a:pt x="624287" y="0"/>
                        <a:pt x="630113" y="5507"/>
                        <a:pt x="630512" y="12610"/>
                      </a:cubicBezTo>
                      <a:cubicBezTo>
                        <a:pt x="631071" y="22986"/>
                        <a:pt x="642643" y="268646"/>
                        <a:pt x="588770" y="408316"/>
                      </a:cubicBezTo>
                      <a:cubicBezTo>
                        <a:pt x="522128" y="581029"/>
                        <a:pt x="400495" y="635141"/>
                        <a:pt x="395387" y="637376"/>
                      </a:cubicBezTo>
                      <a:cubicBezTo>
                        <a:pt x="393791" y="638174"/>
                        <a:pt x="391955" y="638573"/>
                        <a:pt x="390199" y="638573"/>
                      </a:cubicBezTo>
                      <a:close/>
                      <a:moveTo>
                        <a:pt x="44056" y="455086"/>
                      </a:moveTo>
                      <a:lnTo>
                        <a:pt x="389880" y="610719"/>
                      </a:lnTo>
                      <a:cubicBezTo>
                        <a:pt x="412866" y="598667"/>
                        <a:pt x="509118" y="541282"/>
                        <a:pt x="564029" y="398899"/>
                      </a:cubicBezTo>
                      <a:cubicBezTo>
                        <a:pt x="609202" y="281895"/>
                        <a:pt x="606169" y="79093"/>
                        <a:pt x="604493" y="26657"/>
                      </a:cubicBezTo>
                      <a:lnTo>
                        <a:pt x="228660" y="27615"/>
                      </a:lnTo>
                      <a:cubicBezTo>
                        <a:pt x="228740" y="68478"/>
                        <a:pt x="227304" y="192985"/>
                        <a:pt x="209825" y="284608"/>
                      </a:cubicBezTo>
                      <a:cubicBezTo>
                        <a:pt x="194421" y="365457"/>
                        <a:pt x="92581" y="428988"/>
                        <a:pt x="44056" y="4550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</p:grpSp>
          <p:sp>
            <p:nvSpPr>
              <p:cNvPr id="168" name="任意多边形: 形状 167"/>
              <p:cNvSpPr/>
              <p:nvPr>
                <p:custDataLst>
                  <p:tags r:id="rId5"/>
                </p:custDataLst>
              </p:nvPr>
            </p:nvSpPr>
            <p:spPr>
              <a:xfrm>
                <a:off x="9723032" y="2405369"/>
                <a:ext cx="300546" cy="32739"/>
              </a:xfrm>
              <a:custGeom>
                <a:avLst/>
                <a:gdLst>
                  <a:gd name="connsiteX0" fmla="*/ 168260 w 300546"/>
                  <a:gd name="connsiteY0" fmla="*/ 32740 h 32739"/>
                  <a:gd name="connsiteX1" fmla="*/ 11670 w 300546"/>
                  <a:gd name="connsiteY1" fmla="*/ 26435 h 32739"/>
                  <a:gd name="connsiteX2" fmla="*/ 97 w 300546"/>
                  <a:gd name="connsiteY2" fmla="*/ 11670 h 32739"/>
                  <a:gd name="connsiteX3" fmla="*/ 14862 w 300546"/>
                  <a:gd name="connsiteY3" fmla="*/ 97 h 32739"/>
                  <a:gd name="connsiteX4" fmla="*/ 286381 w 300546"/>
                  <a:gd name="connsiteY4" fmla="*/ 2491 h 32739"/>
                  <a:gd name="connsiteX5" fmla="*/ 300508 w 300546"/>
                  <a:gd name="connsiteY5" fmla="*/ 14782 h 32739"/>
                  <a:gd name="connsiteX6" fmla="*/ 288217 w 300546"/>
                  <a:gd name="connsiteY6" fmla="*/ 28909 h 32739"/>
                  <a:gd name="connsiteX7" fmla="*/ 168260 w 300546"/>
                  <a:gd name="connsiteY7" fmla="*/ 32740 h 3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546" h="32739">
                    <a:moveTo>
                      <a:pt x="168260" y="32740"/>
                    </a:moveTo>
                    <a:cubicBezTo>
                      <a:pt x="99383" y="32740"/>
                      <a:pt x="37369" y="29547"/>
                      <a:pt x="11670" y="26435"/>
                    </a:cubicBezTo>
                    <a:cubicBezTo>
                      <a:pt x="4407" y="25557"/>
                      <a:pt x="-781" y="18932"/>
                      <a:pt x="97" y="11670"/>
                    </a:cubicBezTo>
                    <a:cubicBezTo>
                      <a:pt x="975" y="4407"/>
                      <a:pt x="7599" y="-781"/>
                      <a:pt x="14862" y="97"/>
                    </a:cubicBezTo>
                    <a:cubicBezTo>
                      <a:pt x="54449" y="4886"/>
                      <a:pt x="182546" y="9834"/>
                      <a:pt x="286381" y="2491"/>
                    </a:cubicBezTo>
                    <a:cubicBezTo>
                      <a:pt x="293724" y="2012"/>
                      <a:pt x="300029" y="7440"/>
                      <a:pt x="300508" y="14782"/>
                    </a:cubicBezTo>
                    <a:cubicBezTo>
                      <a:pt x="301067" y="22045"/>
                      <a:pt x="295560" y="28430"/>
                      <a:pt x="288217" y="28909"/>
                    </a:cubicBezTo>
                    <a:cubicBezTo>
                      <a:pt x="249748" y="31702"/>
                      <a:pt x="207926" y="32740"/>
                      <a:pt x="168260" y="327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6"/>
                </p:custDataLst>
              </p:nvPr>
            </p:nvSpPr>
            <p:spPr>
              <a:xfrm>
                <a:off x="9709002" y="2495573"/>
                <a:ext cx="306143" cy="37192"/>
              </a:xfrm>
              <a:custGeom>
                <a:avLst/>
                <a:gdLst>
                  <a:gd name="connsiteX0" fmla="*/ 205595 w 306143"/>
                  <a:gd name="connsiteY0" fmla="*/ 37192 h 37192"/>
                  <a:gd name="connsiteX1" fmla="*/ 11812 w 306143"/>
                  <a:gd name="connsiteY1" fmla="*/ 26418 h 37192"/>
                  <a:gd name="connsiteX2" fmla="*/ 80 w 306143"/>
                  <a:gd name="connsiteY2" fmla="*/ 11812 h 37192"/>
                  <a:gd name="connsiteX3" fmla="*/ 14686 w 306143"/>
                  <a:gd name="connsiteY3" fmla="*/ 80 h 37192"/>
                  <a:gd name="connsiteX4" fmla="*/ 291552 w 306143"/>
                  <a:gd name="connsiteY4" fmla="*/ 7024 h 37192"/>
                  <a:gd name="connsiteX5" fmla="*/ 306078 w 306143"/>
                  <a:gd name="connsiteY5" fmla="*/ 18916 h 37192"/>
                  <a:gd name="connsiteX6" fmla="*/ 294186 w 306143"/>
                  <a:gd name="connsiteY6" fmla="*/ 33441 h 37192"/>
                  <a:gd name="connsiteX7" fmla="*/ 205595 w 306143"/>
                  <a:gd name="connsiteY7" fmla="*/ 37192 h 37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143" h="37192">
                    <a:moveTo>
                      <a:pt x="205595" y="37192"/>
                    </a:moveTo>
                    <a:cubicBezTo>
                      <a:pt x="110938" y="37192"/>
                      <a:pt x="17000" y="26976"/>
                      <a:pt x="11812" y="26418"/>
                    </a:cubicBezTo>
                    <a:cubicBezTo>
                      <a:pt x="4549" y="25620"/>
                      <a:pt x="-718" y="19075"/>
                      <a:pt x="80" y="11812"/>
                    </a:cubicBezTo>
                    <a:cubicBezTo>
                      <a:pt x="878" y="4549"/>
                      <a:pt x="7423" y="-718"/>
                      <a:pt x="14686" y="80"/>
                    </a:cubicBezTo>
                    <a:cubicBezTo>
                      <a:pt x="16362" y="240"/>
                      <a:pt x="180694" y="18197"/>
                      <a:pt x="291552" y="7024"/>
                    </a:cubicBezTo>
                    <a:cubicBezTo>
                      <a:pt x="298895" y="6305"/>
                      <a:pt x="305359" y="11573"/>
                      <a:pt x="306078" y="18916"/>
                    </a:cubicBezTo>
                    <a:cubicBezTo>
                      <a:pt x="306796" y="26178"/>
                      <a:pt x="301528" y="32723"/>
                      <a:pt x="294186" y="33441"/>
                    </a:cubicBezTo>
                    <a:cubicBezTo>
                      <a:pt x="266571" y="36155"/>
                      <a:pt x="236083" y="37192"/>
                      <a:pt x="205595" y="37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7"/>
                </p:custDataLst>
              </p:nvPr>
            </p:nvSpPr>
            <p:spPr>
              <a:xfrm>
                <a:off x="9689889" y="2590568"/>
                <a:ext cx="311705" cy="55370"/>
              </a:xfrm>
              <a:custGeom>
                <a:avLst/>
                <a:gdLst>
                  <a:gd name="connsiteX0" fmla="*/ 298533 w 311705"/>
                  <a:gd name="connsiteY0" fmla="*/ 55370 h 55370"/>
                  <a:gd name="connsiteX1" fmla="*/ 298214 w 311705"/>
                  <a:gd name="connsiteY1" fmla="*/ 55370 h 55370"/>
                  <a:gd name="connsiteX2" fmla="*/ 10174 w 311705"/>
                  <a:gd name="connsiteY2" fmla="*/ 26159 h 55370"/>
                  <a:gd name="connsiteX3" fmla="*/ 357 w 311705"/>
                  <a:gd name="connsiteY3" fmla="*/ 10197 h 55370"/>
                  <a:gd name="connsiteX4" fmla="*/ 15681 w 311705"/>
                  <a:gd name="connsiteY4" fmla="*/ 221 h 55370"/>
                  <a:gd name="connsiteX5" fmla="*/ 298772 w 311705"/>
                  <a:gd name="connsiteY5" fmla="*/ 28873 h 55370"/>
                  <a:gd name="connsiteX6" fmla="*/ 311702 w 311705"/>
                  <a:gd name="connsiteY6" fmla="*/ 42441 h 55370"/>
                  <a:gd name="connsiteX7" fmla="*/ 298533 w 311705"/>
                  <a:gd name="connsiteY7" fmla="*/ 55370 h 5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705" h="55370">
                    <a:moveTo>
                      <a:pt x="298533" y="55370"/>
                    </a:moveTo>
                    <a:cubicBezTo>
                      <a:pt x="298453" y="55370"/>
                      <a:pt x="298294" y="55370"/>
                      <a:pt x="298214" y="55370"/>
                    </a:cubicBezTo>
                    <a:cubicBezTo>
                      <a:pt x="255355" y="54333"/>
                      <a:pt x="16878" y="27756"/>
                      <a:pt x="10174" y="26159"/>
                    </a:cubicBezTo>
                    <a:cubicBezTo>
                      <a:pt x="3070" y="24483"/>
                      <a:pt x="-1319" y="17300"/>
                      <a:pt x="357" y="10197"/>
                    </a:cubicBezTo>
                    <a:cubicBezTo>
                      <a:pt x="2033" y="3333"/>
                      <a:pt x="8817" y="-1056"/>
                      <a:pt x="15681" y="221"/>
                    </a:cubicBezTo>
                    <a:cubicBezTo>
                      <a:pt x="27652" y="2056"/>
                      <a:pt x="257590" y="27915"/>
                      <a:pt x="298772" y="28873"/>
                    </a:cubicBezTo>
                    <a:cubicBezTo>
                      <a:pt x="306115" y="29033"/>
                      <a:pt x="311861" y="35098"/>
                      <a:pt x="311702" y="42441"/>
                    </a:cubicBezTo>
                    <a:cubicBezTo>
                      <a:pt x="311622" y="49624"/>
                      <a:pt x="305716" y="55370"/>
                      <a:pt x="298533" y="553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8"/>
                </p:custDataLst>
              </p:nvPr>
            </p:nvSpPr>
            <p:spPr>
              <a:xfrm>
                <a:off x="9642641" y="2687802"/>
                <a:ext cx="303107" cy="70989"/>
              </a:xfrm>
              <a:custGeom>
                <a:avLst/>
                <a:gdLst>
                  <a:gd name="connsiteX0" fmla="*/ 289913 w 303107"/>
                  <a:gd name="connsiteY0" fmla="*/ 70990 h 70989"/>
                  <a:gd name="connsiteX1" fmla="*/ 287199 w 303107"/>
                  <a:gd name="connsiteY1" fmla="*/ 70670 h 70989"/>
                  <a:gd name="connsiteX2" fmla="*/ 11450 w 303107"/>
                  <a:gd name="connsiteY2" fmla="*/ 26375 h 70989"/>
                  <a:gd name="connsiteX3" fmla="*/ 117 w 303107"/>
                  <a:gd name="connsiteY3" fmla="*/ 11450 h 70989"/>
                  <a:gd name="connsiteX4" fmla="*/ 15042 w 303107"/>
                  <a:gd name="connsiteY4" fmla="*/ 117 h 70989"/>
                  <a:gd name="connsiteX5" fmla="*/ 292547 w 303107"/>
                  <a:gd name="connsiteY5" fmla="*/ 44732 h 70989"/>
                  <a:gd name="connsiteX6" fmla="*/ 302842 w 303107"/>
                  <a:gd name="connsiteY6" fmla="*/ 60455 h 70989"/>
                  <a:gd name="connsiteX7" fmla="*/ 289913 w 303107"/>
                  <a:gd name="connsiteY7" fmla="*/ 70990 h 7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107" h="70989">
                    <a:moveTo>
                      <a:pt x="289913" y="70990"/>
                    </a:moveTo>
                    <a:cubicBezTo>
                      <a:pt x="289035" y="70990"/>
                      <a:pt x="288077" y="70910"/>
                      <a:pt x="287199" y="70670"/>
                    </a:cubicBezTo>
                    <a:cubicBezTo>
                      <a:pt x="203637" y="53271"/>
                      <a:pt x="13366" y="26614"/>
                      <a:pt x="11450" y="26375"/>
                    </a:cubicBezTo>
                    <a:cubicBezTo>
                      <a:pt x="4187" y="25337"/>
                      <a:pt x="-841" y="18633"/>
                      <a:pt x="117" y="11450"/>
                    </a:cubicBezTo>
                    <a:cubicBezTo>
                      <a:pt x="1154" y="4187"/>
                      <a:pt x="7779" y="-841"/>
                      <a:pt x="15042" y="117"/>
                    </a:cubicBezTo>
                    <a:cubicBezTo>
                      <a:pt x="16957" y="356"/>
                      <a:pt x="208186" y="27093"/>
                      <a:pt x="292547" y="44732"/>
                    </a:cubicBezTo>
                    <a:cubicBezTo>
                      <a:pt x="299730" y="46248"/>
                      <a:pt x="304279" y="53271"/>
                      <a:pt x="302842" y="60455"/>
                    </a:cubicBezTo>
                    <a:cubicBezTo>
                      <a:pt x="301565" y="66680"/>
                      <a:pt x="296058" y="70990"/>
                      <a:pt x="289913" y="709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11" name="任意多边形: 形状 16"/>
            <p:cNvSpPr/>
            <p:nvPr>
              <p:custDataLst>
                <p:tags r:id="rId9"/>
              </p:custDataLst>
            </p:nvPr>
          </p:nvSpPr>
          <p:spPr>
            <a:xfrm rot="20767714">
              <a:off x="7057248" y="6068878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关注校园消防安全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11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12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DDBDB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7920" y="1503045"/>
            <a:ext cx="2421255" cy="3700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3795" y="1576070"/>
            <a:ext cx="3214370" cy="36271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94150" y="1528445"/>
            <a:ext cx="2907030" cy="36747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124065" y="662940"/>
            <a:ext cx="3743960" cy="405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 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近期典型火灾案例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0" name="矩形: 圆角 129"/>
          <p:cNvSpPr/>
          <p:nvPr>
            <p:custDataLst>
              <p:tags r:id="rId16"/>
            </p:custDataLst>
          </p:nvPr>
        </p:nvSpPr>
        <p:spPr>
          <a:xfrm>
            <a:off x="7273925" y="1270000"/>
            <a:ext cx="3677285" cy="11684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0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54643" y="193940"/>
            <a:ext cx="11713580" cy="6493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25855" y="1782445"/>
            <a:ext cx="5910580" cy="3217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制定后参与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演练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逃生计划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熟悉火灾逃生计划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积极参加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学校消防疏散演练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每年做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1-2次演练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0" algn="ctr" fontAlgn="auto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做足准备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防范于未然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610" y="1613535"/>
            <a:ext cx="3389630" cy="338582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-49567" y="4506788"/>
            <a:ext cx="12291208" cy="2729272"/>
            <a:chOff x="-49567" y="4506788"/>
            <a:chExt cx="12291208" cy="2729272"/>
          </a:xfrm>
        </p:grpSpPr>
        <p:sp>
          <p:nvSpPr>
            <p:cNvPr id="74" name="任意多边形: 形状 73"/>
            <p:cNvSpPr/>
            <p:nvPr>
              <p:custDataLst>
                <p:tags r:id="rId4"/>
              </p:custDataLst>
            </p:nvPr>
          </p:nvSpPr>
          <p:spPr>
            <a:xfrm rot="214421" flipH="1">
              <a:off x="-49567" y="4506788"/>
              <a:ext cx="12291208" cy="2729272"/>
            </a:xfrm>
            <a:custGeom>
              <a:avLst/>
              <a:gdLst>
                <a:gd name="connsiteX0" fmla="*/ 12291208 w 12291208"/>
                <a:gd name="connsiteY0" fmla="*/ 761160 h 2729272"/>
                <a:gd name="connsiteX1" fmla="*/ 12252494 w 12291208"/>
                <a:gd name="connsiteY1" fmla="*/ 783046 h 2729272"/>
                <a:gd name="connsiteX2" fmla="*/ 10169960 w 12291208"/>
                <a:gd name="connsiteY2" fmla="*/ 1247026 h 2729272"/>
                <a:gd name="connsiteX3" fmla="*/ 8961805 w 12291208"/>
                <a:gd name="connsiteY3" fmla="*/ 1887879 h 2729272"/>
                <a:gd name="connsiteX4" fmla="*/ 7699260 w 12291208"/>
                <a:gd name="connsiteY4" fmla="*/ 1739260 h 2729272"/>
                <a:gd name="connsiteX5" fmla="*/ 6363843 w 12291208"/>
                <a:gd name="connsiteY5" fmla="*/ 2361013 h 2729272"/>
                <a:gd name="connsiteX6" fmla="*/ 6339922 w 12291208"/>
                <a:gd name="connsiteY6" fmla="*/ 2365269 h 2729272"/>
                <a:gd name="connsiteX7" fmla="*/ 12168292 w 12291208"/>
                <a:gd name="connsiteY7" fmla="*/ 2729272 h 2729272"/>
                <a:gd name="connsiteX8" fmla="*/ 122991 w 12291208"/>
                <a:gd name="connsiteY8" fmla="*/ 0 h 2729272"/>
                <a:gd name="connsiteX9" fmla="*/ 0 w 12291208"/>
                <a:gd name="connsiteY9" fmla="*/ 1969319 h 2729272"/>
                <a:gd name="connsiteX10" fmla="*/ 6060961 w 12291208"/>
                <a:gd name="connsiteY10" fmla="*/ 2347847 h 2729272"/>
                <a:gd name="connsiteX11" fmla="*/ 6015154 w 12291208"/>
                <a:gd name="connsiteY11" fmla="*/ 2334112 h 2729272"/>
                <a:gd name="connsiteX12" fmla="*/ 4724193 w 12291208"/>
                <a:gd name="connsiteY12" fmla="*/ 1551036 h 2729272"/>
                <a:gd name="connsiteX13" fmla="*/ 3408870 w 12291208"/>
                <a:gd name="connsiteY13" fmla="*/ 1541412 h 2729272"/>
                <a:gd name="connsiteX14" fmla="*/ 2251021 w 12291208"/>
                <a:gd name="connsiteY14" fmla="*/ 755217 h 2729272"/>
                <a:gd name="connsiteX15" fmla="*/ 172720 w 12291208"/>
                <a:gd name="connsiteY15" fmla="*/ 35730 h 27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91208" h="2729272">
                  <a:moveTo>
                    <a:pt x="12291208" y="761160"/>
                  </a:moveTo>
                  <a:lnTo>
                    <a:pt x="12252494" y="783046"/>
                  </a:lnTo>
                  <a:cubicBezTo>
                    <a:pt x="11559935" y="1148087"/>
                    <a:pt x="10713815" y="1214256"/>
                    <a:pt x="10169960" y="1247026"/>
                  </a:cubicBezTo>
                  <a:cubicBezTo>
                    <a:pt x="9589848" y="1281980"/>
                    <a:pt x="9373588" y="1805840"/>
                    <a:pt x="8961805" y="1887879"/>
                  </a:cubicBezTo>
                  <a:cubicBezTo>
                    <a:pt x="8550022" y="1969918"/>
                    <a:pt x="8132254" y="1660405"/>
                    <a:pt x="7699260" y="1739260"/>
                  </a:cubicBezTo>
                  <a:cubicBezTo>
                    <a:pt x="7266266" y="1818116"/>
                    <a:pt x="6809075" y="2263801"/>
                    <a:pt x="6363843" y="2361013"/>
                  </a:cubicBezTo>
                  <a:lnTo>
                    <a:pt x="6339922" y="2365269"/>
                  </a:lnTo>
                  <a:lnTo>
                    <a:pt x="12168292" y="2729272"/>
                  </a:lnTo>
                  <a:close/>
                  <a:moveTo>
                    <a:pt x="122991" y="0"/>
                  </a:moveTo>
                  <a:lnTo>
                    <a:pt x="0" y="1969319"/>
                  </a:lnTo>
                  <a:lnTo>
                    <a:pt x="6060961" y="2347847"/>
                  </a:lnTo>
                  <a:lnTo>
                    <a:pt x="6015154" y="2334112"/>
                  </a:lnTo>
                  <a:cubicBezTo>
                    <a:pt x="5570572" y="2182259"/>
                    <a:pt x="5158574" y="1683152"/>
                    <a:pt x="4724193" y="1551036"/>
                  </a:cubicBezTo>
                  <a:cubicBezTo>
                    <a:pt x="4289811" y="1418919"/>
                    <a:pt x="3821065" y="1674048"/>
                    <a:pt x="3408870" y="1541412"/>
                  </a:cubicBezTo>
                  <a:cubicBezTo>
                    <a:pt x="2996675" y="1408775"/>
                    <a:pt x="2842092" y="862079"/>
                    <a:pt x="2251021" y="755217"/>
                  </a:cubicBezTo>
                  <a:cubicBezTo>
                    <a:pt x="1696891" y="655034"/>
                    <a:pt x="836741" y="484104"/>
                    <a:pt x="172720" y="357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7" name="图形 70"/>
            <p:cNvSpPr/>
            <p:nvPr>
              <p:custDataLst>
                <p:tags r:id="rId5"/>
              </p:custDataLst>
            </p:nvPr>
          </p:nvSpPr>
          <p:spPr>
            <a:xfrm flipH="1">
              <a:off x="8033713" y="5920921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图形 70"/>
            <p:cNvSpPr/>
            <p:nvPr>
              <p:custDataLst>
                <p:tags r:id="rId6"/>
              </p:custDataLst>
            </p:nvPr>
          </p:nvSpPr>
          <p:spPr>
            <a:xfrm>
              <a:off x="2758146" y="5920921"/>
              <a:ext cx="1270850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23"/>
            <p:cNvSpPr/>
            <p:nvPr>
              <p:custDataLst>
                <p:tags r:id="rId7"/>
              </p:custDataLst>
            </p:nvPr>
          </p:nvSpPr>
          <p:spPr>
            <a:xfrm rot="1746757">
              <a:off x="1879686" y="5510439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FF0000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876458" y="518355"/>
            <a:ext cx="6094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66298" y="487875"/>
            <a:ext cx="6094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校园消防安全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grpSp>
        <p:nvGrpSpPr>
          <p:cNvPr id="5" name="PA-102288"/>
          <p:cNvGrpSpPr/>
          <p:nvPr>
            <p:custDataLst>
              <p:tags r:id="rId3"/>
            </p:custDataLst>
          </p:nvPr>
        </p:nvGrpSpPr>
        <p:grpSpPr>
          <a:xfrm>
            <a:off x="814270" y="1804608"/>
            <a:ext cx="10594340" cy="1055808"/>
            <a:chOff x="5053901" y="1844076"/>
            <a:chExt cx="6839161" cy="1055808"/>
          </a:xfrm>
          <a:solidFill>
            <a:srgbClr val="DB1802"/>
          </a:solidFill>
        </p:grpSpPr>
        <p:sp>
          <p:nvSpPr>
            <p:cNvPr id="8" name="PA-矩形 6"/>
            <p:cNvSpPr/>
            <p:nvPr>
              <p:custDataLst>
                <p:tags r:id="rId4"/>
              </p:custDataLst>
            </p:nvPr>
          </p:nvSpPr>
          <p:spPr>
            <a:xfrm>
              <a:off x="5053901" y="1844076"/>
              <a:ext cx="6839161" cy="873125"/>
            </a:xfrm>
            <a:prstGeom prst="rect">
              <a:avLst/>
            </a:prstGeom>
            <a:grpFill/>
          </p:spPr>
          <p:txBody>
            <a:bodyPr wrap="squar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/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zh-CN" altLang="en-US" sz="4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关注消防</a:t>
              </a:r>
              <a:r>
                <a:rPr lang="en-US" altLang="zh-CN" sz="4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zh-CN" altLang="en-US" sz="4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珍爱生命  </a:t>
              </a:r>
              <a:r>
                <a:rPr lang="en-US" altLang="zh-CN" sz="2400" dirty="0">
                  <a:solidFill>
                    <a:schemeClr val="bg1"/>
                  </a:solidFill>
                  <a:latin typeface="Yu Gothic UI Semibold" panose="020B0700000000000000" charset="-128"/>
                  <a:ea typeface="Yu Gothic UI Semibold" panose="020B0700000000000000" charset="-128"/>
                  <a:cs typeface="Arial Black" panose="020B0A04020102020204" charset="0"/>
                  <a:sym typeface="+mn-lt"/>
                </a:rPr>
                <a:t>                                Peroration</a:t>
              </a:r>
              <a:endParaRPr lang="en-US" altLang="zh-CN" sz="2400" dirty="0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  <a:cs typeface="Arial Black" panose="020B0A04020102020204" charset="0"/>
                <a:sym typeface="+mn-lt"/>
              </a:endParaRPr>
            </a:p>
          </p:txBody>
        </p:sp>
        <p:cxnSp>
          <p:nvCxnSpPr>
            <p:cNvPr id="9" name="PA-直线连接符 15"/>
            <p:cNvCxnSpPr/>
            <p:nvPr>
              <p:custDataLst>
                <p:tags r:id="rId5"/>
              </p:custDataLst>
            </p:nvPr>
          </p:nvCxnSpPr>
          <p:spPr>
            <a:xfrm>
              <a:off x="5053901" y="2899884"/>
              <a:ext cx="6839152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PA-102289"/>
          <p:cNvGrpSpPr/>
          <p:nvPr>
            <p:custDataLst>
              <p:tags r:id="rId6"/>
            </p:custDataLst>
          </p:nvPr>
        </p:nvGrpSpPr>
        <p:grpSpPr>
          <a:xfrm>
            <a:off x="835735" y="3248660"/>
            <a:ext cx="6281531" cy="2527935"/>
            <a:chOff x="5062223" y="3421486"/>
            <a:chExt cx="6281531" cy="2527935"/>
          </a:xfrm>
        </p:grpSpPr>
        <p:sp>
          <p:nvSpPr>
            <p:cNvPr id="11" name="PA-10226"/>
            <p:cNvSpPr/>
            <p:nvPr>
              <p:custDataLst>
                <p:tags r:id="rId7"/>
              </p:custDataLst>
            </p:nvPr>
          </p:nvSpPr>
          <p:spPr>
            <a:xfrm>
              <a:off x="5062223" y="5251299"/>
              <a:ext cx="62815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zh-CN" altLang="en-US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12" name="PA-矩形 6"/>
            <p:cNvSpPr/>
            <p:nvPr>
              <p:custDataLst>
                <p:tags r:id="rId8"/>
              </p:custDataLst>
            </p:nvPr>
          </p:nvSpPr>
          <p:spPr>
            <a:xfrm>
              <a:off x="5073018" y="3421486"/>
              <a:ext cx="6270625" cy="25279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150000"/>
                </a:lnSpc>
                <a:buClr>
                  <a:srgbClr val="C00000"/>
                </a:buClr>
                <a:buFont typeface="Wingdings" panose="05000000000000000000" pitchFamily="2" charset="2"/>
                <a:buChar char="n"/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火灾最无情，麻痹酿大祸，预防保安宁。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342900" indent="-342900">
                <a:lnSpc>
                  <a:spcPct val="150000"/>
                </a:lnSpc>
                <a:buClr>
                  <a:srgbClr val="C00000"/>
                </a:buClr>
                <a:buFont typeface="Wingdings" panose="05000000000000000000" pitchFamily="2" charset="2"/>
                <a:buChar char="n"/>
              </a:pP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342900" indent="-342900">
                <a:lnSpc>
                  <a:spcPct val="180000"/>
                </a:lnSpc>
                <a:buClr>
                  <a:srgbClr val="C00000"/>
                </a:buClr>
                <a:buFont typeface="Wingdings" panose="05000000000000000000" pitchFamily="2" charset="2"/>
                <a:buChar char="n"/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只有在平时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养成良好的防火习惯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，才能巧妙拆除火灾这颗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“定时炸弹”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13" name="PA-直线连接符 18"/>
            <p:cNvCxnSpPr/>
            <p:nvPr>
              <p:custDataLst>
                <p:tags r:id="rId9"/>
              </p:custDataLst>
            </p:nvPr>
          </p:nvCxnSpPr>
          <p:spPr>
            <a:xfrm>
              <a:off x="5224481" y="3983462"/>
              <a:ext cx="189896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0" y="0"/>
            <a:ext cx="2468879" cy="1106668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2355" y="2847975"/>
            <a:ext cx="3764915" cy="3764915"/>
          </a:xfrm>
          <a:prstGeom prst="rect">
            <a:avLst/>
          </a:prstGeom>
        </p:spPr>
      </p:pic>
      <p:pic>
        <p:nvPicPr>
          <p:cNvPr id="143" name="图片 14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8205584" y="5733415"/>
            <a:ext cx="3078480" cy="70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2409825" y="699770"/>
            <a:ext cx="71570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全民消防学习云平台</a:t>
            </a:r>
            <a:endParaRPr lang="zh-CN" altLang="en-US" sz="60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 flipV="1">
            <a:off x="-37923" y="2612604"/>
            <a:ext cx="12267847" cy="4245396"/>
            <a:chOff x="-37923" y="-253967"/>
            <a:chExt cx="12267847" cy="2876482"/>
          </a:xfrm>
        </p:grpSpPr>
        <p:sp>
          <p:nvSpPr>
            <p:cNvPr id="19" name="图形 13"/>
            <p:cNvSpPr/>
            <p:nvPr>
              <p:custDataLst>
                <p:tags r:id="rId3"/>
              </p:custDataLst>
            </p:nvPr>
          </p:nvSpPr>
          <p:spPr>
            <a:xfrm>
              <a:off x="-37923" y="-253967"/>
              <a:ext cx="12259880" cy="2876482"/>
            </a:xfrm>
            <a:custGeom>
              <a:avLst/>
              <a:gdLst>
                <a:gd name="connsiteX0" fmla="*/ 0 w 9158096"/>
                <a:gd name="connsiteY0" fmla="*/ 1800225 h 2148724"/>
                <a:gd name="connsiteX1" fmla="*/ 1457325 w 9158096"/>
                <a:gd name="connsiteY1" fmla="*/ 1724025 h 2148724"/>
                <a:gd name="connsiteX2" fmla="*/ 2276475 w 9158096"/>
                <a:gd name="connsiteY2" fmla="*/ 2143125 h 2148724"/>
                <a:gd name="connsiteX3" fmla="*/ 3743325 w 9158096"/>
                <a:gd name="connsiteY3" fmla="*/ 1838325 h 2148724"/>
                <a:gd name="connsiteX4" fmla="*/ 4867275 w 9158096"/>
                <a:gd name="connsiteY4" fmla="*/ 2076450 h 2148724"/>
                <a:gd name="connsiteX5" fmla="*/ 5819775 w 9158096"/>
                <a:gd name="connsiteY5" fmla="*/ 1704975 h 2148724"/>
                <a:gd name="connsiteX6" fmla="*/ 6762750 w 9158096"/>
                <a:gd name="connsiteY6" fmla="*/ 2047875 h 2148724"/>
                <a:gd name="connsiteX7" fmla="*/ 8172450 w 9158096"/>
                <a:gd name="connsiteY7" fmla="*/ 1704975 h 2148724"/>
                <a:gd name="connsiteX8" fmla="*/ 9158097 w 9158096"/>
                <a:gd name="connsiteY8" fmla="*/ 1909572 h 2148724"/>
                <a:gd name="connsiteX9" fmla="*/ 9153525 w 9158096"/>
                <a:gd name="connsiteY9" fmla="*/ 0 h 2148724"/>
                <a:gd name="connsiteX10" fmla="*/ 9525 w 9158096"/>
                <a:gd name="connsiteY10" fmla="*/ 0 h 2148724"/>
                <a:gd name="connsiteX11" fmla="*/ 0 w 9158096"/>
                <a:gd name="connsiteY11" fmla="*/ 1800225 h 214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58096" h="2148724">
                  <a:moveTo>
                    <a:pt x="0" y="1800225"/>
                  </a:moveTo>
                  <a:cubicBezTo>
                    <a:pt x="0" y="1800225"/>
                    <a:pt x="1057275" y="1562100"/>
                    <a:pt x="1457325" y="1724025"/>
                  </a:cubicBezTo>
                  <a:cubicBezTo>
                    <a:pt x="1857375" y="1885950"/>
                    <a:pt x="1876425" y="2085975"/>
                    <a:pt x="2276475" y="2143125"/>
                  </a:cubicBezTo>
                  <a:cubicBezTo>
                    <a:pt x="2676525" y="2200275"/>
                    <a:pt x="3343275" y="1800225"/>
                    <a:pt x="3743325" y="1838325"/>
                  </a:cubicBezTo>
                  <a:cubicBezTo>
                    <a:pt x="4143375" y="1876425"/>
                    <a:pt x="4286250" y="2114550"/>
                    <a:pt x="4867275" y="2076450"/>
                  </a:cubicBezTo>
                  <a:cubicBezTo>
                    <a:pt x="5448300" y="2038350"/>
                    <a:pt x="5495925" y="1638300"/>
                    <a:pt x="5819775" y="1704975"/>
                  </a:cubicBezTo>
                  <a:cubicBezTo>
                    <a:pt x="6143625" y="1771650"/>
                    <a:pt x="6362700" y="2009775"/>
                    <a:pt x="6762750" y="2047875"/>
                  </a:cubicBezTo>
                  <a:cubicBezTo>
                    <a:pt x="7162800" y="2085975"/>
                    <a:pt x="7800975" y="1695450"/>
                    <a:pt x="8172450" y="1704975"/>
                  </a:cubicBezTo>
                  <a:cubicBezTo>
                    <a:pt x="8543925" y="1714500"/>
                    <a:pt x="8819769" y="1895094"/>
                    <a:pt x="9158097" y="1909572"/>
                  </a:cubicBezTo>
                  <a:lnTo>
                    <a:pt x="9153525" y="0"/>
                  </a:lnTo>
                  <a:lnTo>
                    <a:pt x="9525" y="0"/>
                  </a:lnTo>
                  <a:lnTo>
                    <a:pt x="0" y="180022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86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rgbClr val="DC8B8B"/>
                  </a:gs>
                  <a:gs pos="100000">
                    <a:srgbClr val="E9C9C9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20" name="图形 7"/>
            <p:cNvSpPr/>
            <p:nvPr>
              <p:custDataLst>
                <p:tags r:id="rId4"/>
              </p:custDataLst>
            </p:nvPr>
          </p:nvSpPr>
          <p:spPr>
            <a:xfrm>
              <a:off x="0" y="-253965"/>
              <a:ext cx="12229924" cy="2768529"/>
            </a:xfrm>
            <a:custGeom>
              <a:avLst/>
              <a:gdLst>
                <a:gd name="connsiteX0" fmla="*/ 1104900 w 9144000"/>
                <a:gd name="connsiteY0" fmla="*/ 1590675 h 2069958"/>
                <a:gd name="connsiteX1" fmla="*/ 2076450 w 9144000"/>
                <a:gd name="connsiteY1" fmla="*/ 2047875 h 2069958"/>
                <a:gd name="connsiteX2" fmla="*/ 3448050 w 9144000"/>
                <a:gd name="connsiteY2" fmla="*/ 1752600 h 2069958"/>
                <a:gd name="connsiteX3" fmla="*/ 4648200 w 9144000"/>
                <a:gd name="connsiteY3" fmla="*/ 1990725 h 2069958"/>
                <a:gd name="connsiteX4" fmla="*/ 5629275 w 9144000"/>
                <a:gd name="connsiteY4" fmla="*/ 1619250 h 2069958"/>
                <a:gd name="connsiteX5" fmla="*/ 6667500 w 9144000"/>
                <a:gd name="connsiteY5" fmla="*/ 1952625 h 2069958"/>
                <a:gd name="connsiteX6" fmla="*/ 8067675 w 9144000"/>
                <a:gd name="connsiteY6" fmla="*/ 1619250 h 2069958"/>
                <a:gd name="connsiteX7" fmla="*/ 9138666 w 9144000"/>
                <a:gd name="connsiteY7" fmla="*/ 1793843 h 2069958"/>
                <a:gd name="connsiteX8" fmla="*/ 9144000 w 9144000"/>
                <a:gd name="connsiteY8" fmla="*/ 0 h 2069958"/>
                <a:gd name="connsiteX9" fmla="*/ 0 w 9144000"/>
                <a:gd name="connsiteY9" fmla="*/ 0 h 2069958"/>
                <a:gd name="connsiteX10" fmla="*/ 0 w 9144000"/>
                <a:gd name="connsiteY10" fmla="*/ 1724025 h 2069958"/>
                <a:gd name="connsiteX11" fmla="*/ 1104900 w 9144000"/>
                <a:gd name="connsiteY11" fmla="*/ 1590675 h 206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0" h="2069958">
                  <a:moveTo>
                    <a:pt x="1104900" y="1590675"/>
                  </a:moveTo>
                  <a:cubicBezTo>
                    <a:pt x="1697736" y="1627727"/>
                    <a:pt x="1600200" y="1924050"/>
                    <a:pt x="2076450" y="2047875"/>
                  </a:cubicBezTo>
                  <a:cubicBezTo>
                    <a:pt x="2552700" y="2171700"/>
                    <a:pt x="2876550" y="1733550"/>
                    <a:pt x="3448050" y="1752600"/>
                  </a:cubicBezTo>
                  <a:cubicBezTo>
                    <a:pt x="4019550" y="1771650"/>
                    <a:pt x="4181475" y="2009775"/>
                    <a:pt x="4648200" y="1990725"/>
                  </a:cubicBezTo>
                  <a:cubicBezTo>
                    <a:pt x="5114925" y="1971675"/>
                    <a:pt x="5191125" y="1619250"/>
                    <a:pt x="5629275" y="1619250"/>
                  </a:cubicBezTo>
                  <a:cubicBezTo>
                    <a:pt x="6067425" y="1619250"/>
                    <a:pt x="6162675" y="1962150"/>
                    <a:pt x="6667500" y="1952625"/>
                  </a:cubicBezTo>
                  <a:cubicBezTo>
                    <a:pt x="7172325" y="1943100"/>
                    <a:pt x="7562850" y="1600200"/>
                    <a:pt x="8067675" y="1619250"/>
                  </a:cubicBezTo>
                  <a:cubicBezTo>
                    <a:pt x="8572500" y="1638300"/>
                    <a:pt x="8552402" y="1825657"/>
                    <a:pt x="9138666" y="1793843"/>
                  </a:cubicBezTo>
                  <a:lnTo>
                    <a:pt x="9144000" y="0"/>
                  </a:lnTo>
                  <a:lnTo>
                    <a:pt x="0" y="0"/>
                  </a:lnTo>
                  <a:lnTo>
                    <a:pt x="0" y="1724025"/>
                  </a:lnTo>
                  <a:cubicBezTo>
                    <a:pt x="0" y="1724025"/>
                    <a:pt x="952500" y="1581150"/>
                    <a:pt x="1104900" y="159067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8C3C3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</p:grpSp>
      <p:sp>
        <p:nvSpPr>
          <p:cNvPr id="16" name="TextBox 43"/>
          <p:cNvSpPr txBox="1"/>
          <p:nvPr/>
        </p:nvSpPr>
        <p:spPr>
          <a:xfrm>
            <a:off x="809625" y="2295525"/>
            <a:ext cx="6015990" cy="3282315"/>
          </a:xfrm>
          <a:prstGeom prst="rect">
            <a:avLst/>
          </a:prstGeom>
          <a:noFill/>
          <a:ln>
            <a:noFill/>
          </a:ln>
        </p:spPr>
        <p:txBody>
          <a:bodyPr wrap="square" lIns="91603" tIns="45803" rIns="91603" bIns="45803" rtlCol="0">
            <a:noAutofit/>
          </a:bodyPr>
          <a:lstStyle/>
          <a:p>
            <a:pPr indent="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【学习方式】：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2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2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进入支付宝客户端首页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2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搜索框输入</a:t>
            </a: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“全民消防学习云平台”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2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点击进入小程序学习安全知识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6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en-US" altLang="zh-CN" sz="2400" b="1" i="0" u="none" strike="noStrike" kern="13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 rot="180000">
            <a:off x="9281160" y="-356870"/>
            <a:ext cx="3367405" cy="1885950"/>
            <a:chOff x="10744479" y="-234936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5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6"/>
              </p:custDataLst>
            </p:nvPr>
          </p:nvSpPr>
          <p:spPr>
            <a:xfrm rot="20892315" flipV="1">
              <a:off x="10744479" y="-234936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07e682876982298c8bdff7044f12fc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720" y="2350770"/>
            <a:ext cx="4183380" cy="3275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3109595" y="758190"/>
            <a:ext cx="5972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欢迎参观消防站</a:t>
            </a:r>
            <a:endParaRPr lang="zh-CN" altLang="en-US" sz="60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 flipV="1">
            <a:off x="-37923" y="2612604"/>
            <a:ext cx="12267847" cy="4245396"/>
            <a:chOff x="-37923" y="-253967"/>
            <a:chExt cx="12267847" cy="2876482"/>
          </a:xfrm>
        </p:grpSpPr>
        <p:sp>
          <p:nvSpPr>
            <p:cNvPr id="19" name="图形 13"/>
            <p:cNvSpPr/>
            <p:nvPr>
              <p:custDataLst>
                <p:tags r:id="rId3"/>
              </p:custDataLst>
            </p:nvPr>
          </p:nvSpPr>
          <p:spPr>
            <a:xfrm>
              <a:off x="-37923" y="-253967"/>
              <a:ext cx="12259880" cy="2876482"/>
            </a:xfrm>
            <a:custGeom>
              <a:avLst/>
              <a:gdLst>
                <a:gd name="connsiteX0" fmla="*/ 0 w 9158096"/>
                <a:gd name="connsiteY0" fmla="*/ 1800225 h 2148724"/>
                <a:gd name="connsiteX1" fmla="*/ 1457325 w 9158096"/>
                <a:gd name="connsiteY1" fmla="*/ 1724025 h 2148724"/>
                <a:gd name="connsiteX2" fmla="*/ 2276475 w 9158096"/>
                <a:gd name="connsiteY2" fmla="*/ 2143125 h 2148724"/>
                <a:gd name="connsiteX3" fmla="*/ 3743325 w 9158096"/>
                <a:gd name="connsiteY3" fmla="*/ 1838325 h 2148724"/>
                <a:gd name="connsiteX4" fmla="*/ 4867275 w 9158096"/>
                <a:gd name="connsiteY4" fmla="*/ 2076450 h 2148724"/>
                <a:gd name="connsiteX5" fmla="*/ 5819775 w 9158096"/>
                <a:gd name="connsiteY5" fmla="*/ 1704975 h 2148724"/>
                <a:gd name="connsiteX6" fmla="*/ 6762750 w 9158096"/>
                <a:gd name="connsiteY6" fmla="*/ 2047875 h 2148724"/>
                <a:gd name="connsiteX7" fmla="*/ 8172450 w 9158096"/>
                <a:gd name="connsiteY7" fmla="*/ 1704975 h 2148724"/>
                <a:gd name="connsiteX8" fmla="*/ 9158097 w 9158096"/>
                <a:gd name="connsiteY8" fmla="*/ 1909572 h 2148724"/>
                <a:gd name="connsiteX9" fmla="*/ 9153525 w 9158096"/>
                <a:gd name="connsiteY9" fmla="*/ 0 h 2148724"/>
                <a:gd name="connsiteX10" fmla="*/ 9525 w 9158096"/>
                <a:gd name="connsiteY10" fmla="*/ 0 h 2148724"/>
                <a:gd name="connsiteX11" fmla="*/ 0 w 9158096"/>
                <a:gd name="connsiteY11" fmla="*/ 1800225 h 214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58096" h="2148724">
                  <a:moveTo>
                    <a:pt x="0" y="1800225"/>
                  </a:moveTo>
                  <a:cubicBezTo>
                    <a:pt x="0" y="1800225"/>
                    <a:pt x="1057275" y="1562100"/>
                    <a:pt x="1457325" y="1724025"/>
                  </a:cubicBezTo>
                  <a:cubicBezTo>
                    <a:pt x="1857375" y="1885950"/>
                    <a:pt x="1876425" y="2085975"/>
                    <a:pt x="2276475" y="2143125"/>
                  </a:cubicBezTo>
                  <a:cubicBezTo>
                    <a:pt x="2676525" y="2200275"/>
                    <a:pt x="3343275" y="1800225"/>
                    <a:pt x="3743325" y="1838325"/>
                  </a:cubicBezTo>
                  <a:cubicBezTo>
                    <a:pt x="4143375" y="1876425"/>
                    <a:pt x="4286250" y="2114550"/>
                    <a:pt x="4867275" y="2076450"/>
                  </a:cubicBezTo>
                  <a:cubicBezTo>
                    <a:pt x="5448300" y="2038350"/>
                    <a:pt x="5495925" y="1638300"/>
                    <a:pt x="5819775" y="1704975"/>
                  </a:cubicBezTo>
                  <a:cubicBezTo>
                    <a:pt x="6143625" y="1771650"/>
                    <a:pt x="6362700" y="2009775"/>
                    <a:pt x="6762750" y="2047875"/>
                  </a:cubicBezTo>
                  <a:cubicBezTo>
                    <a:pt x="7162800" y="2085975"/>
                    <a:pt x="7800975" y="1695450"/>
                    <a:pt x="8172450" y="1704975"/>
                  </a:cubicBezTo>
                  <a:cubicBezTo>
                    <a:pt x="8543925" y="1714500"/>
                    <a:pt x="8819769" y="1895094"/>
                    <a:pt x="9158097" y="1909572"/>
                  </a:cubicBezTo>
                  <a:lnTo>
                    <a:pt x="9153525" y="0"/>
                  </a:lnTo>
                  <a:lnTo>
                    <a:pt x="9525" y="0"/>
                  </a:lnTo>
                  <a:lnTo>
                    <a:pt x="0" y="180022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86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rgbClr val="DC8B8B"/>
                  </a:gs>
                  <a:gs pos="100000">
                    <a:srgbClr val="E9C9C9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20" name="图形 7"/>
            <p:cNvSpPr/>
            <p:nvPr>
              <p:custDataLst>
                <p:tags r:id="rId4"/>
              </p:custDataLst>
            </p:nvPr>
          </p:nvSpPr>
          <p:spPr>
            <a:xfrm>
              <a:off x="0" y="-253965"/>
              <a:ext cx="12229924" cy="2768529"/>
            </a:xfrm>
            <a:custGeom>
              <a:avLst/>
              <a:gdLst>
                <a:gd name="connsiteX0" fmla="*/ 1104900 w 9144000"/>
                <a:gd name="connsiteY0" fmla="*/ 1590675 h 2069958"/>
                <a:gd name="connsiteX1" fmla="*/ 2076450 w 9144000"/>
                <a:gd name="connsiteY1" fmla="*/ 2047875 h 2069958"/>
                <a:gd name="connsiteX2" fmla="*/ 3448050 w 9144000"/>
                <a:gd name="connsiteY2" fmla="*/ 1752600 h 2069958"/>
                <a:gd name="connsiteX3" fmla="*/ 4648200 w 9144000"/>
                <a:gd name="connsiteY3" fmla="*/ 1990725 h 2069958"/>
                <a:gd name="connsiteX4" fmla="*/ 5629275 w 9144000"/>
                <a:gd name="connsiteY4" fmla="*/ 1619250 h 2069958"/>
                <a:gd name="connsiteX5" fmla="*/ 6667500 w 9144000"/>
                <a:gd name="connsiteY5" fmla="*/ 1952625 h 2069958"/>
                <a:gd name="connsiteX6" fmla="*/ 8067675 w 9144000"/>
                <a:gd name="connsiteY6" fmla="*/ 1619250 h 2069958"/>
                <a:gd name="connsiteX7" fmla="*/ 9138666 w 9144000"/>
                <a:gd name="connsiteY7" fmla="*/ 1793843 h 2069958"/>
                <a:gd name="connsiteX8" fmla="*/ 9144000 w 9144000"/>
                <a:gd name="connsiteY8" fmla="*/ 0 h 2069958"/>
                <a:gd name="connsiteX9" fmla="*/ 0 w 9144000"/>
                <a:gd name="connsiteY9" fmla="*/ 0 h 2069958"/>
                <a:gd name="connsiteX10" fmla="*/ 0 w 9144000"/>
                <a:gd name="connsiteY10" fmla="*/ 1724025 h 2069958"/>
                <a:gd name="connsiteX11" fmla="*/ 1104900 w 9144000"/>
                <a:gd name="connsiteY11" fmla="*/ 1590675 h 206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0" h="2069958">
                  <a:moveTo>
                    <a:pt x="1104900" y="1590675"/>
                  </a:moveTo>
                  <a:cubicBezTo>
                    <a:pt x="1697736" y="1627727"/>
                    <a:pt x="1600200" y="1924050"/>
                    <a:pt x="2076450" y="2047875"/>
                  </a:cubicBezTo>
                  <a:cubicBezTo>
                    <a:pt x="2552700" y="2171700"/>
                    <a:pt x="2876550" y="1733550"/>
                    <a:pt x="3448050" y="1752600"/>
                  </a:cubicBezTo>
                  <a:cubicBezTo>
                    <a:pt x="4019550" y="1771650"/>
                    <a:pt x="4181475" y="2009775"/>
                    <a:pt x="4648200" y="1990725"/>
                  </a:cubicBezTo>
                  <a:cubicBezTo>
                    <a:pt x="5114925" y="1971675"/>
                    <a:pt x="5191125" y="1619250"/>
                    <a:pt x="5629275" y="1619250"/>
                  </a:cubicBezTo>
                  <a:cubicBezTo>
                    <a:pt x="6067425" y="1619250"/>
                    <a:pt x="6162675" y="1962150"/>
                    <a:pt x="6667500" y="1952625"/>
                  </a:cubicBezTo>
                  <a:cubicBezTo>
                    <a:pt x="7172325" y="1943100"/>
                    <a:pt x="7562850" y="1600200"/>
                    <a:pt x="8067675" y="1619250"/>
                  </a:cubicBezTo>
                  <a:cubicBezTo>
                    <a:pt x="8572500" y="1638300"/>
                    <a:pt x="8552402" y="1825657"/>
                    <a:pt x="9138666" y="1793843"/>
                  </a:cubicBezTo>
                  <a:lnTo>
                    <a:pt x="9144000" y="0"/>
                  </a:lnTo>
                  <a:lnTo>
                    <a:pt x="0" y="0"/>
                  </a:lnTo>
                  <a:lnTo>
                    <a:pt x="0" y="1724025"/>
                  </a:lnTo>
                  <a:cubicBezTo>
                    <a:pt x="0" y="1724025"/>
                    <a:pt x="952500" y="1581150"/>
                    <a:pt x="1104900" y="159067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8C3C3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</p:grpSp>
      <p:sp>
        <p:nvSpPr>
          <p:cNvPr id="16" name="TextBox 43"/>
          <p:cNvSpPr txBox="1"/>
          <p:nvPr/>
        </p:nvSpPr>
        <p:spPr>
          <a:xfrm>
            <a:off x="573405" y="2295525"/>
            <a:ext cx="6252210" cy="3282315"/>
          </a:xfrm>
          <a:prstGeom prst="rect">
            <a:avLst/>
          </a:prstGeom>
          <a:noFill/>
          <a:ln>
            <a:noFill/>
          </a:ln>
        </p:spPr>
        <p:txBody>
          <a:bodyPr wrap="square" lIns="91603" tIns="45803" rIns="91603" bIns="45803" rtlCol="0">
            <a:noAutofit/>
          </a:bodyPr>
          <a:lstStyle/>
          <a:p>
            <a:pPr indent="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【预约方式】：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2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2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关注</a:t>
            </a:r>
            <a:r>
              <a:rPr lang="en-US" altLang="zh-CN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中国消防</a:t>
            </a:r>
            <a:r>
              <a:rPr lang="en-US" altLang="zh-CN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官方微信公众号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2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点击“预约场馆”进入“体验场馆预约”页面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2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点击选择附近的消防站点进行参观预约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6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en-US" altLang="zh-CN" sz="2400" b="1" i="0" u="none" strike="noStrike" kern="13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" name="图片 16" descr="e33d071b5aa2ce174899f5448042e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03110" y="2615565"/>
            <a:ext cx="4016375" cy="26828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 rot="180000">
            <a:off x="9281160" y="-356870"/>
            <a:ext cx="3367405" cy="1885950"/>
            <a:chOff x="10744479" y="-234936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7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8"/>
              </p:custDataLst>
            </p:nvPr>
          </p:nvSpPr>
          <p:spPr>
            <a:xfrm rot="20892315" flipV="1">
              <a:off x="10744479" y="-234936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3109595" y="758190"/>
            <a:ext cx="5972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课后消防作业</a:t>
            </a:r>
            <a:endParaRPr lang="zh-CN" altLang="en-US" sz="60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 flipV="1">
            <a:off x="-37923" y="2612604"/>
            <a:ext cx="12267847" cy="4245396"/>
            <a:chOff x="-37923" y="-253967"/>
            <a:chExt cx="12267847" cy="2876482"/>
          </a:xfrm>
        </p:grpSpPr>
        <p:sp>
          <p:nvSpPr>
            <p:cNvPr id="19" name="图形 13"/>
            <p:cNvSpPr/>
            <p:nvPr>
              <p:custDataLst>
                <p:tags r:id="rId4"/>
              </p:custDataLst>
            </p:nvPr>
          </p:nvSpPr>
          <p:spPr>
            <a:xfrm>
              <a:off x="-37923" y="-253967"/>
              <a:ext cx="12259880" cy="2876482"/>
            </a:xfrm>
            <a:custGeom>
              <a:avLst/>
              <a:gdLst>
                <a:gd name="connsiteX0" fmla="*/ 0 w 9158096"/>
                <a:gd name="connsiteY0" fmla="*/ 1800225 h 2148724"/>
                <a:gd name="connsiteX1" fmla="*/ 1457325 w 9158096"/>
                <a:gd name="connsiteY1" fmla="*/ 1724025 h 2148724"/>
                <a:gd name="connsiteX2" fmla="*/ 2276475 w 9158096"/>
                <a:gd name="connsiteY2" fmla="*/ 2143125 h 2148724"/>
                <a:gd name="connsiteX3" fmla="*/ 3743325 w 9158096"/>
                <a:gd name="connsiteY3" fmla="*/ 1838325 h 2148724"/>
                <a:gd name="connsiteX4" fmla="*/ 4867275 w 9158096"/>
                <a:gd name="connsiteY4" fmla="*/ 2076450 h 2148724"/>
                <a:gd name="connsiteX5" fmla="*/ 5819775 w 9158096"/>
                <a:gd name="connsiteY5" fmla="*/ 1704975 h 2148724"/>
                <a:gd name="connsiteX6" fmla="*/ 6762750 w 9158096"/>
                <a:gd name="connsiteY6" fmla="*/ 2047875 h 2148724"/>
                <a:gd name="connsiteX7" fmla="*/ 8172450 w 9158096"/>
                <a:gd name="connsiteY7" fmla="*/ 1704975 h 2148724"/>
                <a:gd name="connsiteX8" fmla="*/ 9158097 w 9158096"/>
                <a:gd name="connsiteY8" fmla="*/ 1909572 h 2148724"/>
                <a:gd name="connsiteX9" fmla="*/ 9153525 w 9158096"/>
                <a:gd name="connsiteY9" fmla="*/ 0 h 2148724"/>
                <a:gd name="connsiteX10" fmla="*/ 9525 w 9158096"/>
                <a:gd name="connsiteY10" fmla="*/ 0 h 2148724"/>
                <a:gd name="connsiteX11" fmla="*/ 0 w 9158096"/>
                <a:gd name="connsiteY11" fmla="*/ 1800225 h 214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58096" h="2148724">
                  <a:moveTo>
                    <a:pt x="0" y="1800225"/>
                  </a:moveTo>
                  <a:cubicBezTo>
                    <a:pt x="0" y="1800225"/>
                    <a:pt x="1057275" y="1562100"/>
                    <a:pt x="1457325" y="1724025"/>
                  </a:cubicBezTo>
                  <a:cubicBezTo>
                    <a:pt x="1857375" y="1885950"/>
                    <a:pt x="1876425" y="2085975"/>
                    <a:pt x="2276475" y="2143125"/>
                  </a:cubicBezTo>
                  <a:cubicBezTo>
                    <a:pt x="2676525" y="2200275"/>
                    <a:pt x="3343275" y="1800225"/>
                    <a:pt x="3743325" y="1838325"/>
                  </a:cubicBezTo>
                  <a:cubicBezTo>
                    <a:pt x="4143375" y="1876425"/>
                    <a:pt x="4286250" y="2114550"/>
                    <a:pt x="4867275" y="2076450"/>
                  </a:cubicBezTo>
                  <a:cubicBezTo>
                    <a:pt x="5448300" y="2038350"/>
                    <a:pt x="5495925" y="1638300"/>
                    <a:pt x="5819775" y="1704975"/>
                  </a:cubicBezTo>
                  <a:cubicBezTo>
                    <a:pt x="6143625" y="1771650"/>
                    <a:pt x="6362700" y="2009775"/>
                    <a:pt x="6762750" y="2047875"/>
                  </a:cubicBezTo>
                  <a:cubicBezTo>
                    <a:pt x="7162800" y="2085975"/>
                    <a:pt x="7800975" y="1695450"/>
                    <a:pt x="8172450" y="1704975"/>
                  </a:cubicBezTo>
                  <a:cubicBezTo>
                    <a:pt x="8543925" y="1714500"/>
                    <a:pt x="8819769" y="1895094"/>
                    <a:pt x="9158097" y="1909572"/>
                  </a:cubicBezTo>
                  <a:lnTo>
                    <a:pt x="9153525" y="0"/>
                  </a:lnTo>
                  <a:lnTo>
                    <a:pt x="9525" y="0"/>
                  </a:lnTo>
                  <a:lnTo>
                    <a:pt x="0" y="180022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86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rgbClr val="DC8B8B"/>
                  </a:gs>
                  <a:gs pos="100000">
                    <a:srgbClr val="E9C9C9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  <p:sp>
          <p:nvSpPr>
            <p:cNvPr id="20" name="图形 7"/>
            <p:cNvSpPr/>
            <p:nvPr>
              <p:custDataLst>
                <p:tags r:id="rId5"/>
              </p:custDataLst>
            </p:nvPr>
          </p:nvSpPr>
          <p:spPr>
            <a:xfrm>
              <a:off x="0" y="-253965"/>
              <a:ext cx="12229924" cy="2768529"/>
            </a:xfrm>
            <a:custGeom>
              <a:avLst/>
              <a:gdLst>
                <a:gd name="connsiteX0" fmla="*/ 1104900 w 9144000"/>
                <a:gd name="connsiteY0" fmla="*/ 1590675 h 2069958"/>
                <a:gd name="connsiteX1" fmla="*/ 2076450 w 9144000"/>
                <a:gd name="connsiteY1" fmla="*/ 2047875 h 2069958"/>
                <a:gd name="connsiteX2" fmla="*/ 3448050 w 9144000"/>
                <a:gd name="connsiteY2" fmla="*/ 1752600 h 2069958"/>
                <a:gd name="connsiteX3" fmla="*/ 4648200 w 9144000"/>
                <a:gd name="connsiteY3" fmla="*/ 1990725 h 2069958"/>
                <a:gd name="connsiteX4" fmla="*/ 5629275 w 9144000"/>
                <a:gd name="connsiteY4" fmla="*/ 1619250 h 2069958"/>
                <a:gd name="connsiteX5" fmla="*/ 6667500 w 9144000"/>
                <a:gd name="connsiteY5" fmla="*/ 1952625 h 2069958"/>
                <a:gd name="connsiteX6" fmla="*/ 8067675 w 9144000"/>
                <a:gd name="connsiteY6" fmla="*/ 1619250 h 2069958"/>
                <a:gd name="connsiteX7" fmla="*/ 9138666 w 9144000"/>
                <a:gd name="connsiteY7" fmla="*/ 1793843 h 2069958"/>
                <a:gd name="connsiteX8" fmla="*/ 9144000 w 9144000"/>
                <a:gd name="connsiteY8" fmla="*/ 0 h 2069958"/>
                <a:gd name="connsiteX9" fmla="*/ 0 w 9144000"/>
                <a:gd name="connsiteY9" fmla="*/ 0 h 2069958"/>
                <a:gd name="connsiteX10" fmla="*/ 0 w 9144000"/>
                <a:gd name="connsiteY10" fmla="*/ 1724025 h 2069958"/>
                <a:gd name="connsiteX11" fmla="*/ 1104900 w 9144000"/>
                <a:gd name="connsiteY11" fmla="*/ 1590675 h 206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0" h="2069958">
                  <a:moveTo>
                    <a:pt x="1104900" y="1590675"/>
                  </a:moveTo>
                  <a:cubicBezTo>
                    <a:pt x="1697736" y="1627727"/>
                    <a:pt x="1600200" y="1924050"/>
                    <a:pt x="2076450" y="2047875"/>
                  </a:cubicBezTo>
                  <a:cubicBezTo>
                    <a:pt x="2552700" y="2171700"/>
                    <a:pt x="2876550" y="1733550"/>
                    <a:pt x="3448050" y="1752600"/>
                  </a:cubicBezTo>
                  <a:cubicBezTo>
                    <a:pt x="4019550" y="1771650"/>
                    <a:pt x="4181475" y="2009775"/>
                    <a:pt x="4648200" y="1990725"/>
                  </a:cubicBezTo>
                  <a:cubicBezTo>
                    <a:pt x="5114925" y="1971675"/>
                    <a:pt x="5191125" y="1619250"/>
                    <a:pt x="5629275" y="1619250"/>
                  </a:cubicBezTo>
                  <a:cubicBezTo>
                    <a:pt x="6067425" y="1619250"/>
                    <a:pt x="6162675" y="1962150"/>
                    <a:pt x="6667500" y="1952625"/>
                  </a:cubicBezTo>
                  <a:cubicBezTo>
                    <a:pt x="7172325" y="1943100"/>
                    <a:pt x="7562850" y="1600200"/>
                    <a:pt x="8067675" y="1619250"/>
                  </a:cubicBezTo>
                  <a:cubicBezTo>
                    <a:pt x="8572500" y="1638300"/>
                    <a:pt x="8552402" y="1825657"/>
                    <a:pt x="9138666" y="1793843"/>
                  </a:cubicBezTo>
                  <a:lnTo>
                    <a:pt x="9144000" y="0"/>
                  </a:lnTo>
                  <a:lnTo>
                    <a:pt x="0" y="0"/>
                  </a:lnTo>
                  <a:lnTo>
                    <a:pt x="0" y="1724025"/>
                  </a:lnTo>
                  <a:cubicBezTo>
                    <a:pt x="0" y="1724025"/>
                    <a:pt x="952500" y="1581150"/>
                    <a:pt x="1104900" y="159067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8C3C3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cs typeface="+mn-cs"/>
              </a:endParaRPr>
            </a:p>
          </p:txBody>
        </p:sp>
      </p:grpSp>
      <p:sp>
        <p:nvSpPr>
          <p:cNvPr id="16" name="TextBox 43"/>
          <p:cNvSpPr txBox="1"/>
          <p:nvPr>
            <p:custDataLst>
              <p:tags r:id="rId6"/>
            </p:custDataLst>
          </p:nvPr>
        </p:nvSpPr>
        <p:spPr>
          <a:xfrm>
            <a:off x="2770505" y="2870835"/>
            <a:ext cx="6386195" cy="3282315"/>
          </a:xfrm>
          <a:prstGeom prst="rect">
            <a:avLst/>
          </a:prstGeom>
          <a:noFill/>
          <a:ln>
            <a:noFill/>
          </a:ln>
        </p:spPr>
        <p:txBody>
          <a:bodyPr wrap="square" lIns="91603" tIns="45803" rIns="91603" bIns="45803" rtlCol="0">
            <a:noAutofit/>
          </a:bodyPr>
          <a:lstStyle/>
          <a:p>
            <a:pPr indent="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【作业】：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2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2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查找消防安全隐患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2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制作家庭火灾疏散逃生计划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24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通过全民消防学习平台、参观消防站等形式学习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18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6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kumimoji="0" lang="en-US" altLang="zh-CN" sz="2400" b="1" i="0" u="none" strike="noStrike" kern="13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 rot="180000">
            <a:off x="9281160" y="-356870"/>
            <a:ext cx="3367405" cy="1885950"/>
            <a:chOff x="10744479" y="-234936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7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8"/>
              </p:custDataLst>
            </p:nvPr>
          </p:nvSpPr>
          <p:spPr>
            <a:xfrm rot="20892315" flipV="1">
              <a:off x="10744479" y="-234936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C00000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27635" y="127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236"/>
          <p:cNvSpPr/>
          <p:nvPr>
            <p:custDataLst>
              <p:tags r:id="rId3"/>
            </p:custDataLst>
          </p:nvPr>
        </p:nvSpPr>
        <p:spPr>
          <a:xfrm rot="14393523">
            <a:off x="1624965" y="-3906520"/>
            <a:ext cx="7145020" cy="7872730"/>
          </a:xfrm>
          <a:custGeom>
            <a:avLst/>
            <a:gdLst>
              <a:gd name="connsiteX0" fmla="*/ 4982896 w 4982896"/>
              <a:gd name="connsiteY0" fmla="*/ 293782 h 7253833"/>
              <a:gd name="connsiteX1" fmla="*/ 947006 w 4982896"/>
              <a:gd name="connsiteY1" fmla="*/ 7253833 h 7253833"/>
              <a:gd name="connsiteX2" fmla="*/ 828739 w 4982896"/>
              <a:gd name="connsiteY2" fmla="*/ 7093714 h 7253833"/>
              <a:gd name="connsiteX3" fmla="*/ 0 w 4982896"/>
              <a:gd name="connsiteY3" fmla="*/ 4438243 h 7253833"/>
              <a:gd name="connsiteX4" fmla="*/ 4171546 w 4982896"/>
              <a:gd name="connsiteY4" fmla="*/ 0 h 7253833"/>
              <a:gd name="connsiteX5" fmla="*/ 4386213 w 4982896"/>
              <a:gd name="connsiteY5" fmla="*/ 5775 h 7253833"/>
              <a:gd name="connsiteX6" fmla="*/ 4502432 w 4982896"/>
              <a:gd name="connsiteY6" fmla="*/ 15178 h 725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2896" h="7253833">
                <a:moveTo>
                  <a:pt x="4982896" y="293782"/>
                </a:moveTo>
                <a:lnTo>
                  <a:pt x="947006" y="7253833"/>
                </a:lnTo>
                <a:lnTo>
                  <a:pt x="828739" y="7093714"/>
                </a:lnTo>
                <a:cubicBezTo>
                  <a:pt x="308238" y="6353226"/>
                  <a:pt x="0" y="5434033"/>
                  <a:pt x="0" y="4438243"/>
                </a:cubicBezTo>
                <a:cubicBezTo>
                  <a:pt x="0" y="1987069"/>
                  <a:pt x="1867665" y="0"/>
                  <a:pt x="4171546" y="0"/>
                </a:cubicBezTo>
                <a:cubicBezTo>
                  <a:pt x="4243542" y="0"/>
                  <a:pt x="4315113" y="1941"/>
                  <a:pt x="4386213" y="5775"/>
                </a:cubicBezTo>
                <a:lnTo>
                  <a:pt x="4502432" y="15178"/>
                </a:lnTo>
                <a:close/>
              </a:path>
            </a:pathLst>
          </a:custGeom>
          <a:gradFill>
            <a:gsLst>
              <a:gs pos="0">
                <a:srgbClr val="EFE5E5"/>
              </a:gs>
              <a:gs pos="56000">
                <a:srgbClr val="EEE0E0">
                  <a:alpha val="42000"/>
                  <a:lumMod val="50000"/>
                  <a:lumOff val="5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0" y="0"/>
            <a:ext cx="2468879" cy="1106668"/>
          </a:xfrm>
          <a:prstGeom prst="rect">
            <a:avLst/>
          </a:prstGeom>
        </p:spPr>
      </p:pic>
      <p:sp>
        <p:nvSpPr>
          <p:cNvPr id="237" name="任意多边形: 形状 236"/>
          <p:cNvSpPr/>
          <p:nvPr>
            <p:custDataLst>
              <p:tags r:id="rId5"/>
            </p:custDataLst>
          </p:nvPr>
        </p:nvSpPr>
        <p:spPr>
          <a:xfrm rot="14393523">
            <a:off x="1641773" y="-3143613"/>
            <a:ext cx="4982896" cy="7253833"/>
          </a:xfrm>
          <a:custGeom>
            <a:avLst/>
            <a:gdLst>
              <a:gd name="connsiteX0" fmla="*/ 4982896 w 4982896"/>
              <a:gd name="connsiteY0" fmla="*/ 293782 h 7253833"/>
              <a:gd name="connsiteX1" fmla="*/ 947006 w 4982896"/>
              <a:gd name="connsiteY1" fmla="*/ 7253833 h 7253833"/>
              <a:gd name="connsiteX2" fmla="*/ 828739 w 4982896"/>
              <a:gd name="connsiteY2" fmla="*/ 7093714 h 7253833"/>
              <a:gd name="connsiteX3" fmla="*/ 0 w 4982896"/>
              <a:gd name="connsiteY3" fmla="*/ 4438243 h 7253833"/>
              <a:gd name="connsiteX4" fmla="*/ 4171546 w 4982896"/>
              <a:gd name="connsiteY4" fmla="*/ 0 h 7253833"/>
              <a:gd name="connsiteX5" fmla="*/ 4386213 w 4982896"/>
              <a:gd name="connsiteY5" fmla="*/ 5775 h 7253833"/>
              <a:gd name="connsiteX6" fmla="*/ 4502432 w 4982896"/>
              <a:gd name="connsiteY6" fmla="*/ 15178 h 725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2896" h="7253833">
                <a:moveTo>
                  <a:pt x="4982896" y="293782"/>
                </a:moveTo>
                <a:lnTo>
                  <a:pt x="947006" y="7253833"/>
                </a:lnTo>
                <a:lnTo>
                  <a:pt x="828739" y="7093714"/>
                </a:lnTo>
                <a:cubicBezTo>
                  <a:pt x="308238" y="6353226"/>
                  <a:pt x="0" y="5434033"/>
                  <a:pt x="0" y="4438243"/>
                </a:cubicBezTo>
                <a:cubicBezTo>
                  <a:pt x="0" y="1987069"/>
                  <a:pt x="1867665" y="0"/>
                  <a:pt x="4171546" y="0"/>
                </a:cubicBezTo>
                <a:cubicBezTo>
                  <a:pt x="4243542" y="0"/>
                  <a:pt x="4315113" y="1941"/>
                  <a:pt x="4386213" y="5775"/>
                </a:cubicBezTo>
                <a:lnTo>
                  <a:pt x="4502432" y="15178"/>
                </a:lnTo>
                <a:close/>
              </a:path>
            </a:pathLst>
          </a:custGeom>
          <a:gradFill>
            <a:gsLst>
              <a:gs pos="24000">
                <a:srgbClr val="EFE5E5"/>
              </a:gs>
              <a:gs pos="100000">
                <a:srgbClr val="FBF9F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3" name="图形 181"/>
          <p:cNvSpPr/>
          <p:nvPr>
            <p:custDataLst>
              <p:tags r:id="rId6"/>
            </p:custDataLst>
          </p:nvPr>
        </p:nvSpPr>
        <p:spPr>
          <a:xfrm>
            <a:off x="16038" y="4763730"/>
            <a:ext cx="12407233" cy="1707769"/>
          </a:xfrm>
          <a:custGeom>
            <a:avLst/>
            <a:gdLst>
              <a:gd name="connsiteX0" fmla="*/ 242126 w 8474046"/>
              <a:gd name="connsiteY0" fmla="*/ 985514 h 1166393"/>
              <a:gd name="connsiteX1" fmla="*/ 938689 w 8474046"/>
              <a:gd name="connsiteY1" fmla="*/ 218751 h 1166393"/>
              <a:gd name="connsiteX2" fmla="*/ 1897189 w 8474046"/>
              <a:gd name="connsiteY2" fmla="*/ 961225 h 1166393"/>
              <a:gd name="connsiteX3" fmla="*/ 2858357 w 8474046"/>
              <a:gd name="connsiteY3" fmla="*/ 57 h 1166393"/>
              <a:gd name="connsiteX4" fmla="*/ 3704368 w 8474046"/>
              <a:gd name="connsiteY4" fmla="*/ 651662 h 1166393"/>
              <a:gd name="connsiteX5" fmla="*/ 4807744 w 8474046"/>
              <a:gd name="connsiteY5" fmla="*/ 105404 h 1166393"/>
              <a:gd name="connsiteX6" fmla="*/ 5998464 w 8474046"/>
              <a:gd name="connsiteY6" fmla="*/ 653377 h 1166393"/>
              <a:gd name="connsiteX7" fmla="*/ 7016401 w 8474046"/>
              <a:gd name="connsiteY7" fmla="*/ 492690 h 1166393"/>
              <a:gd name="connsiteX8" fmla="*/ 8442007 w 8474046"/>
              <a:gd name="connsiteY8" fmla="*/ 1101528 h 1166393"/>
              <a:gd name="connsiteX9" fmla="*/ 0 w 8474046"/>
              <a:gd name="connsiteY9" fmla="*/ 1166393 h 1166393"/>
              <a:gd name="connsiteX10" fmla="*/ 242126 w 8474046"/>
              <a:gd name="connsiteY10" fmla="*/ 985514 h 116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74046" h="1166393">
                <a:moveTo>
                  <a:pt x="242126" y="985514"/>
                </a:moveTo>
                <a:cubicBezTo>
                  <a:pt x="576929" y="550793"/>
                  <a:pt x="711899" y="224085"/>
                  <a:pt x="938689" y="218751"/>
                </a:cubicBezTo>
                <a:cubicBezTo>
                  <a:pt x="1284256" y="218751"/>
                  <a:pt x="1486757" y="985514"/>
                  <a:pt x="1897189" y="961225"/>
                </a:cubicBezTo>
                <a:cubicBezTo>
                  <a:pt x="2331911" y="955796"/>
                  <a:pt x="2419160" y="7201"/>
                  <a:pt x="2858357" y="57"/>
                </a:cubicBezTo>
                <a:cubicBezTo>
                  <a:pt x="3297555" y="-7087"/>
                  <a:pt x="3373184" y="658901"/>
                  <a:pt x="3704368" y="651662"/>
                </a:cubicBezTo>
                <a:cubicBezTo>
                  <a:pt x="4035552" y="644423"/>
                  <a:pt x="4362260" y="97307"/>
                  <a:pt x="4807744" y="105404"/>
                </a:cubicBezTo>
                <a:cubicBezTo>
                  <a:pt x="5253324" y="113405"/>
                  <a:pt x="5715000" y="631850"/>
                  <a:pt x="5998464" y="653377"/>
                </a:cubicBezTo>
                <a:cubicBezTo>
                  <a:pt x="6281928" y="674999"/>
                  <a:pt x="6519577" y="477831"/>
                  <a:pt x="7016401" y="492690"/>
                </a:cubicBezTo>
                <a:cubicBezTo>
                  <a:pt x="7513225" y="507549"/>
                  <a:pt x="7804785" y="1080002"/>
                  <a:pt x="8442007" y="1101528"/>
                </a:cubicBezTo>
                <a:cubicBezTo>
                  <a:pt x="9079230" y="1123055"/>
                  <a:pt x="0" y="1166393"/>
                  <a:pt x="0" y="1166393"/>
                </a:cubicBezTo>
                <a:cubicBezTo>
                  <a:pt x="0" y="1166393"/>
                  <a:pt x="121825" y="1148010"/>
                  <a:pt x="242126" y="985514"/>
                </a:cubicBezTo>
                <a:close/>
              </a:path>
            </a:pathLst>
          </a:custGeom>
          <a:gradFill>
            <a:gsLst>
              <a:gs pos="0">
                <a:srgbClr val="F1EFEF">
                  <a:alpha val="50000"/>
                </a:srgbClr>
              </a:gs>
              <a:gs pos="100000">
                <a:srgbClr val="E9CBCB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6" name="图形 184"/>
          <p:cNvSpPr/>
          <p:nvPr>
            <p:custDataLst>
              <p:tags r:id="rId7"/>
            </p:custDataLst>
          </p:nvPr>
        </p:nvSpPr>
        <p:spPr>
          <a:xfrm>
            <a:off x="6456492" y="5479473"/>
            <a:ext cx="5600025" cy="920193"/>
          </a:xfrm>
          <a:custGeom>
            <a:avLst/>
            <a:gdLst>
              <a:gd name="connsiteX0" fmla="*/ 350996 w 4798668"/>
              <a:gd name="connsiteY0" fmla="*/ 653451 h 788515"/>
              <a:gd name="connsiteX1" fmla="*/ 1884617 w 4798668"/>
              <a:gd name="connsiteY1" fmla="*/ 36 h 788515"/>
              <a:gd name="connsiteX2" fmla="*/ 2764822 w 4798668"/>
              <a:gd name="connsiteY2" fmla="*/ 431995 h 788515"/>
              <a:gd name="connsiteX3" fmla="*/ 3617976 w 4798668"/>
              <a:gd name="connsiteY3" fmla="*/ 326648 h 788515"/>
              <a:gd name="connsiteX4" fmla="*/ 4768215 w 4798668"/>
              <a:gd name="connsiteY4" fmla="*/ 788325 h 788515"/>
              <a:gd name="connsiteX5" fmla="*/ 0 w 4798668"/>
              <a:gd name="connsiteY5" fmla="*/ 788515 h 788515"/>
              <a:gd name="connsiteX6" fmla="*/ 350996 w 4798668"/>
              <a:gd name="connsiteY6" fmla="*/ 653451 h 78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8668" h="788515">
                <a:moveTo>
                  <a:pt x="350996" y="653451"/>
                </a:moveTo>
                <a:cubicBezTo>
                  <a:pt x="528352" y="587919"/>
                  <a:pt x="1544384" y="-5298"/>
                  <a:pt x="1884617" y="36"/>
                </a:cubicBezTo>
                <a:cubicBezTo>
                  <a:pt x="2224850" y="5370"/>
                  <a:pt x="2489454" y="421231"/>
                  <a:pt x="2764822" y="431995"/>
                </a:cubicBezTo>
                <a:cubicBezTo>
                  <a:pt x="3040190" y="442758"/>
                  <a:pt x="3320987" y="280833"/>
                  <a:pt x="3617976" y="326648"/>
                </a:cubicBezTo>
                <a:cubicBezTo>
                  <a:pt x="3914966" y="372463"/>
                  <a:pt x="4293013" y="793754"/>
                  <a:pt x="4768215" y="788325"/>
                </a:cubicBezTo>
                <a:cubicBezTo>
                  <a:pt x="5243417" y="783086"/>
                  <a:pt x="0" y="788515"/>
                  <a:pt x="0" y="788515"/>
                </a:cubicBezTo>
                <a:cubicBezTo>
                  <a:pt x="0" y="788515"/>
                  <a:pt x="81915" y="752892"/>
                  <a:pt x="350996" y="653451"/>
                </a:cubicBezTo>
                <a:close/>
              </a:path>
            </a:pathLst>
          </a:custGeom>
          <a:gradFill>
            <a:gsLst>
              <a:gs pos="100000">
                <a:srgbClr val="DE9191"/>
              </a:gs>
              <a:gs pos="0">
                <a:srgbClr val="F1EFEF"/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6" name="图形 184"/>
          <p:cNvSpPr/>
          <p:nvPr>
            <p:custDataLst>
              <p:tags r:id="rId8"/>
            </p:custDataLst>
          </p:nvPr>
        </p:nvSpPr>
        <p:spPr>
          <a:xfrm>
            <a:off x="437327" y="5544243"/>
            <a:ext cx="5600025" cy="920193"/>
          </a:xfrm>
          <a:custGeom>
            <a:avLst/>
            <a:gdLst>
              <a:gd name="connsiteX0" fmla="*/ 350996 w 4798668"/>
              <a:gd name="connsiteY0" fmla="*/ 653451 h 788515"/>
              <a:gd name="connsiteX1" fmla="*/ 1884617 w 4798668"/>
              <a:gd name="connsiteY1" fmla="*/ 36 h 788515"/>
              <a:gd name="connsiteX2" fmla="*/ 2764822 w 4798668"/>
              <a:gd name="connsiteY2" fmla="*/ 431995 h 788515"/>
              <a:gd name="connsiteX3" fmla="*/ 3617976 w 4798668"/>
              <a:gd name="connsiteY3" fmla="*/ 326648 h 788515"/>
              <a:gd name="connsiteX4" fmla="*/ 4768215 w 4798668"/>
              <a:gd name="connsiteY4" fmla="*/ 788325 h 788515"/>
              <a:gd name="connsiteX5" fmla="*/ 0 w 4798668"/>
              <a:gd name="connsiteY5" fmla="*/ 788515 h 788515"/>
              <a:gd name="connsiteX6" fmla="*/ 350996 w 4798668"/>
              <a:gd name="connsiteY6" fmla="*/ 653451 h 78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8668" h="788515">
                <a:moveTo>
                  <a:pt x="350996" y="653451"/>
                </a:moveTo>
                <a:cubicBezTo>
                  <a:pt x="528352" y="587919"/>
                  <a:pt x="1544384" y="-5298"/>
                  <a:pt x="1884617" y="36"/>
                </a:cubicBezTo>
                <a:cubicBezTo>
                  <a:pt x="2224850" y="5370"/>
                  <a:pt x="2489454" y="421231"/>
                  <a:pt x="2764822" y="431995"/>
                </a:cubicBezTo>
                <a:cubicBezTo>
                  <a:pt x="3040190" y="442758"/>
                  <a:pt x="3320987" y="280833"/>
                  <a:pt x="3617976" y="326648"/>
                </a:cubicBezTo>
                <a:cubicBezTo>
                  <a:pt x="3914966" y="372463"/>
                  <a:pt x="4293013" y="793754"/>
                  <a:pt x="4768215" y="788325"/>
                </a:cubicBezTo>
                <a:cubicBezTo>
                  <a:pt x="5243417" y="783086"/>
                  <a:pt x="0" y="788515"/>
                  <a:pt x="0" y="788515"/>
                </a:cubicBezTo>
                <a:cubicBezTo>
                  <a:pt x="0" y="788515"/>
                  <a:pt x="81915" y="752892"/>
                  <a:pt x="350996" y="653451"/>
                </a:cubicBezTo>
                <a:close/>
              </a:path>
            </a:pathLst>
          </a:custGeom>
          <a:gradFill>
            <a:gsLst>
              <a:gs pos="100000">
                <a:srgbClr val="DE9191"/>
              </a:gs>
              <a:gs pos="0">
                <a:srgbClr val="F1EFEF"/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5367020"/>
            <a:ext cx="12192000" cy="149098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5" y="281940"/>
            <a:ext cx="2392680" cy="1369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51330" y="2098040"/>
            <a:ext cx="86074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感</a:t>
            </a:r>
            <a:r>
              <a:rPr lang="en-US" altLang="zh-CN" sz="1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altLang="en-US" sz="1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谢</a:t>
            </a:r>
            <a:r>
              <a:rPr lang="en-US" altLang="zh-CN" sz="1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altLang="en-US" sz="1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观</a:t>
            </a:r>
            <a:r>
              <a:rPr lang="en-US" altLang="zh-CN" sz="1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 </a:t>
            </a:r>
            <a:r>
              <a:rPr lang="zh-CN" altLang="en-US" sz="1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看</a:t>
            </a:r>
            <a:endParaRPr lang="zh-CN" altLang="en-US" sz="12000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5" name="图片 4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0095" y="2554605"/>
            <a:ext cx="4720590" cy="4720590"/>
          </a:xfrm>
          <a:prstGeom prst="rect">
            <a:avLst/>
          </a:prstGeom>
        </p:spPr>
      </p:pic>
      <p:sp>
        <p:nvSpPr>
          <p:cNvPr id="256" name="任意多边形: 形状 16"/>
          <p:cNvSpPr/>
          <p:nvPr>
            <p:custDataLst>
              <p:tags r:id="rId12"/>
            </p:custDataLst>
          </p:nvPr>
        </p:nvSpPr>
        <p:spPr>
          <a:xfrm rot="20767714">
            <a:off x="5156390" y="976132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>
              <a:alpha val="68000"/>
            </a:schemeClr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45" name="任意多边形: 形状 23"/>
          <p:cNvSpPr/>
          <p:nvPr>
            <p:custDataLst>
              <p:tags r:id="rId13"/>
            </p:custDataLst>
          </p:nvPr>
        </p:nvSpPr>
        <p:spPr>
          <a:xfrm>
            <a:off x="1419860" y="3928745"/>
            <a:ext cx="556895" cy="556895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D04F4F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83" name="任意多边形: 形状 16"/>
          <p:cNvSpPr/>
          <p:nvPr>
            <p:custDataLst>
              <p:tags r:id="rId14"/>
            </p:custDataLst>
          </p:nvPr>
        </p:nvSpPr>
        <p:spPr>
          <a:xfrm rot="3730612">
            <a:off x="10287000" y="2350135"/>
            <a:ext cx="454025" cy="454025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4200000" scaled="0"/>
          </a:gradFill>
          <a:ln w="25400" cap="rnd">
            <a:solidFill>
              <a:srgbClr val="ECD6D6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" name="任意多边形: 形状 16"/>
          <p:cNvSpPr/>
          <p:nvPr>
            <p:custDataLst>
              <p:tags r:id="rId15"/>
            </p:custDataLst>
          </p:nvPr>
        </p:nvSpPr>
        <p:spPr>
          <a:xfrm rot="21370612">
            <a:off x="7568565" y="5263515"/>
            <a:ext cx="454025" cy="454025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4200000" scaled="0"/>
          </a:gradFill>
          <a:ln w="25400" cap="rnd">
            <a:solidFill>
              <a:srgbClr val="ECD6D6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237" grpId="0" bldLvl="0" animBg="1"/>
      <p:bldP spid="237" grpId="1" animBg="1"/>
      <p:bldP spid="3" grpId="0"/>
      <p:bldP spid="3" grpId="1"/>
      <p:bldP spid="256" grpId="0" bldLvl="0" animBg="1"/>
      <p:bldP spid="245" grpId="0" bldLvl="0" animBg="1"/>
      <p:bldP spid="283" grpId="0" bldLvl="0" animBg="1"/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0" y="5769872"/>
            <a:ext cx="12192000" cy="1076960"/>
            <a:chOff x="0" y="5952752"/>
            <a:chExt cx="12192000" cy="1076960"/>
          </a:xfrm>
        </p:grpSpPr>
        <p:sp>
          <p:nvSpPr>
            <p:cNvPr id="10" name="任意多边形: 形状 518"/>
            <p:cNvSpPr/>
            <p:nvPr>
              <p:custDataLst>
                <p:tags r:id="rId2"/>
              </p:custDataLst>
            </p:nvPr>
          </p:nvSpPr>
          <p:spPr>
            <a:xfrm>
              <a:off x="0" y="5952752"/>
              <a:ext cx="12192000" cy="1076960"/>
            </a:xfrm>
            <a:custGeom>
              <a:avLst/>
              <a:gdLst>
                <a:gd name="connsiteX0" fmla="*/ 12192000 w 12192000"/>
                <a:gd name="connsiteY0" fmla="*/ 0 h 2466656"/>
                <a:gd name="connsiteX1" fmla="*/ 12192000 w 12192000"/>
                <a:gd name="connsiteY1" fmla="*/ 2466656 h 2466656"/>
                <a:gd name="connsiteX2" fmla="*/ 0 w 12192000"/>
                <a:gd name="connsiteY2" fmla="*/ 2466656 h 2466656"/>
                <a:gd name="connsiteX3" fmla="*/ 0 w 12192000"/>
                <a:gd name="connsiteY3" fmla="*/ 688773 h 2466656"/>
                <a:gd name="connsiteX4" fmla="*/ 35843 w 12192000"/>
                <a:gd name="connsiteY4" fmla="*/ 706556 h 2466656"/>
                <a:gd name="connsiteX5" fmla="*/ 3580570 w 12192000"/>
                <a:gd name="connsiteY5" fmla="*/ 1925183 h 2466656"/>
                <a:gd name="connsiteX6" fmla="*/ 7896629 w 12192000"/>
                <a:gd name="connsiteY6" fmla="*/ 1271257 h 2466656"/>
                <a:gd name="connsiteX7" fmla="*/ 9787101 w 12192000"/>
                <a:gd name="connsiteY7" fmla="*/ 1752789 h 2466656"/>
                <a:gd name="connsiteX8" fmla="*/ 12144622 w 12192000"/>
                <a:gd name="connsiteY8" fmla="*/ 92027 h 24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2466656">
                  <a:moveTo>
                    <a:pt x="12192000" y="0"/>
                  </a:moveTo>
                  <a:lnTo>
                    <a:pt x="12192000" y="2466656"/>
                  </a:lnTo>
                  <a:lnTo>
                    <a:pt x="0" y="2466656"/>
                  </a:lnTo>
                  <a:lnTo>
                    <a:pt x="0" y="688773"/>
                  </a:lnTo>
                  <a:lnTo>
                    <a:pt x="35843" y="706556"/>
                  </a:lnTo>
                  <a:cubicBezTo>
                    <a:pt x="946598" y="1155285"/>
                    <a:pt x="2562827" y="1880269"/>
                    <a:pt x="3580570" y="1925183"/>
                  </a:cubicBezTo>
                  <a:cubicBezTo>
                    <a:pt x="5649099" y="2016519"/>
                    <a:pt x="7004874" y="1289084"/>
                    <a:pt x="7896629" y="1271257"/>
                  </a:cubicBezTo>
                  <a:cubicBezTo>
                    <a:pt x="8788385" y="1253430"/>
                    <a:pt x="9106942" y="1752549"/>
                    <a:pt x="9787101" y="1752789"/>
                  </a:cubicBezTo>
                  <a:cubicBezTo>
                    <a:pt x="10382240" y="1752999"/>
                    <a:pt x="11428158" y="1370520"/>
                    <a:pt x="12144622" y="920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BD2D2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BD4D4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grpSp>
          <p:nvGrpSpPr>
            <p:cNvPr id="166" name="图形 246"/>
            <p:cNvGrpSpPr/>
            <p:nvPr/>
          </p:nvGrpSpPr>
          <p:grpSpPr>
            <a:xfrm rot="19960185" flipH="1">
              <a:off x="236893" y="5995223"/>
              <a:ext cx="916550" cy="926185"/>
              <a:chOff x="9465256" y="2286308"/>
              <a:chExt cx="631929" cy="638572"/>
            </a:xfrm>
            <a:effectLst>
              <a:outerShdw blurRad="101600" dist="76200" dir="5400000" algn="t" rotWithShape="0">
                <a:prstClr val="black">
                  <a:alpha val="25000"/>
                </a:prstClr>
              </a:outerShdw>
            </a:effectLst>
          </p:grpSpPr>
          <p:grpSp>
            <p:nvGrpSpPr>
              <p:cNvPr id="167" name="图形 246"/>
              <p:cNvGrpSpPr/>
              <p:nvPr/>
            </p:nvGrpSpPr>
            <p:grpSpPr>
              <a:xfrm>
                <a:off x="9465256" y="2286308"/>
                <a:ext cx="631929" cy="638572"/>
                <a:chOff x="9465256" y="2286308"/>
                <a:chExt cx="631929" cy="638572"/>
              </a:xfrm>
            </p:grpSpPr>
            <p:sp>
              <p:nvSpPr>
                <p:cNvPr id="172" name="任意多边形: 形状 171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9478506" y="2299636"/>
                  <a:ext cx="605309" cy="611995"/>
                </a:xfrm>
                <a:custGeom>
                  <a:avLst/>
                  <a:gdLst>
                    <a:gd name="connsiteX0" fmla="*/ 202083 w 605309"/>
                    <a:gd name="connsiteY0" fmla="*/ 1038 h 611995"/>
                    <a:gd name="connsiteX1" fmla="*/ 604014 w 605309"/>
                    <a:gd name="connsiteY1" fmla="*/ 0 h 611995"/>
                    <a:gd name="connsiteX2" fmla="*/ 563151 w 605309"/>
                    <a:gd name="connsiteY2" fmla="*/ 390279 h 611995"/>
                    <a:gd name="connsiteX3" fmla="*/ 376871 w 605309"/>
                    <a:gd name="connsiteY3" fmla="*/ 611996 h 611995"/>
                    <a:gd name="connsiteX4" fmla="*/ 0 w 605309"/>
                    <a:gd name="connsiteY4" fmla="*/ 442396 h 611995"/>
                    <a:gd name="connsiteX5" fmla="*/ 183567 w 605309"/>
                    <a:gd name="connsiteY5" fmla="*/ 268806 h 611995"/>
                    <a:gd name="connsiteX6" fmla="*/ 202083 w 605309"/>
                    <a:gd name="connsiteY6" fmla="*/ 1038 h 611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309" h="611995">
                      <a:moveTo>
                        <a:pt x="202083" y="1038"/>
                      </a:moveTo>
                      <a:lnTo>
                        <a:pt x="604014" y="0"/>
                      </a:lnTo>
                      <a:cubicBezTo>
                        <a:pt x="604014" y="0"/>
                        <a:pt x="616625" y="251646"/>
                        <a:pt x="563151" y="390279"/>
                      </a:cubicBezTo>
                      <a:cubicBezTo>
                        <a:pt x="497785" y="559799"/>
                        <a:pt x="376871" y="611996"/>
                        <a:pt x="376871" y="611996"/>
                      </a:cubicBezTo>
                      <a:lnTo>
                        <a:pt x="0" y="442396"/>
                      </a:lnTo>
                      <a:cubicBezTo>
                        <a:pt x="0" y="442396"/>
                        <a:pt x="164731" y="367772"/>
                        <a:pt x="183567" y="268806"/>
                      </a:cubicBezTo>
                      <a:cubicBezTo>
                        <a:pt x="204318" y="160102"/>
                        <a:pt x="202083" y="1038"/>
                        <a:pt x="202083" y="10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  <p:sp>
              <p:nvSpPr>
                <p:cNvPr id="173" name="任意多边形: 形状 172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9465256" y="2286308"/>
                  <a:ext cx="631929" cy="638572"/>
                </a:xfrm>
                <a:custGeom>
                  <a:avLst/>
                  <a:gdLst>
                    <a:gd name="connsiteX0" fmla="*/ 390199 w 631929"/>
                    <a:gd name="connsiteY0" fmla="*/ 638573 h 638572"/>
                    <a:gd name="connsiteX1" fmla="*/ 384772 w 631929"/>
                    <a:gd name="connsiteY1" fmla="*/ 637376 h 638572"/>
                    <a:gd name="connsiteX2" fmla="*/ 7822 w 631929"/>
                    <a:gd name="connsiteY2" fmla="*/ 467776 h 638572"/>
                    <a:gd name="connsiteX3" fmla="*/ 0 w 631929"/>
                    <a:gd name="connsiteY3" fmla="*/ 455724 h 638572"/>
                    <a:gd name="connsiteX4" fmla="*/ 7742 w 631929"/>
                    <a:gd name="connsiteY4" fmla="*/ 443593 h 638572"/>
                    <a:gd name="connsiteX5" fmla="*/ 183806 w 631929"/>
                    <a:gd name="connsiteY5" fmla="*/ 279580 h 638572"/>
                    <a:gd name="connsiteX6" fmla="*/ 202083 w 631929"/>
                    <a:gd name="connsiteY6" fmla="*/ 14526 h 638572"/>
                    <a:gd name="connsiteX7" fmla="*/ 205914 w 631929"/>
                    <a:gd name="connsiteY7" fmla="*/ 5028 h 638572"/>
                    <a:gd name="connsiteX8" fmla="*/ 215332 w 631929"/>
                    <a:gd name="connsiteY8" fmla="*/ 1038 h 638572"/>
                    <a:gd name="connsiteX9" fmla="*/ 617263 w 631929"/>
                    <a:gd name="connsiteY9" fmla="*/ 0 h 638572"/>
                    <a:gd name="connsiteX10" fmla="*/ 617263 w 631929"/>
                    <a:gd name="connsiteY10" fmla="*/ 0 h 638572"/>
                    <a:gd name="connsiteX11" fmla="*/ 630512 w 631929"/>
                    <a:gd name="connsiteY11" fmla="*/ 12610 h 638572"/>
                    <a:gd name="connsiteX12" fmla="*/ 588770 w 631929"/>
                    <a:gd name="connsiteY12" fmla="*/ 408316 h 638572"/>
                    <a:gd name="connsiteX13" fmla="*/ 395387 w 631929"/>
                    <a:gd name="connsiteY13" fmla="*/ 637376 h 638572"/>
                    <a:gd name="connsiteX14" fmla="*/ 390199 w 631929"/>
                    <a:gd name="connsiteY14" fmla="*/ 638573 h 638572"/>
                    <a:gd name="connsiteX15" fmla="*/ 44056 w 631929"/>
                    <a:gd name="connsiteY15" fmla="*/ 455086 h 638572"/>
                    <a:gd name="connsiteX16" fmla="*/ 389880 w 631929"/>
                    <a:gd name="connsiteY16" fmla="*/ 610719 h 638572"/>
                    <a:gd name="connsiteX17" fmla="*/ 564029 w 631929"/>
                    <a:gd name="connsiteY17" fmla="*/ 398899 h 638572"/>
                    <a:gd name="connsiteX18" fmla="*/ 604493 w 631929"/>
                    <a:gd name="connsiteY18" fmla="*/ 26657 h 638572"/>
                    <a:gd name="connsiteX19" fmla="*/ 228660 w 631929"/>
                    <a:gd name="connsiteY19" fmla="*/ 27615 h 638572"/>
                    <a:gd name="connsiteX20" fmla="*/ 209825 w 631929"/>
                    <a:gd name="connsiteY20" fmla="*/ 284608 h 638572"/>
                    <a:gd name="connsiteX21" fmla="*/ 44056 w 631929"/>
                    <a:gd name="connsiteY21" fmla="*/ 455086 h 63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31929" h="638572">
                      <a:moveTo>
                        <a:pt x="390199" y="638573"/>
                      </a:moveTo>
                      <a:cubicBezTo>
                        <a:pt x="388363" y="638573"/>
                        <a:pt x="386448" y="638174"/>
                        <a:pt x="384772" y="637376"/>
                      </a:cubicBezTo>
                      <a:lnTo>
                        <a:pt x="7822" y="467776"/>
                      </a:lnTo>
                      <a:cubicBezTo>
                        <a:pt x="3113" y="465621"/>
                        <a:pt x="0" y="460912"/>
                        <a:pt x="0" y="455724"/>
                      </a:cubicBezTo>
                      <a:cubicBezTo>
                        <a:pt x="0" y="450537"/>
                        <a:pt x="3033" y="445748"/>
                        <a:pt x="7742" y="443593"/>
                      </a:cubicBezTo>
                      <a:cubicBezTo>
                        <a:pt x="9338" y="442875"/>
                        <a:pt x="166407" y="370565"/>
                        <a:pt x="183806" y="279580"/>
                      </a:cubicBezTo>
                      <a:cubicBezTo>
                        <a:pt x="204078" y="173431"/>
                        <a:pt x="202083" y="16122"/>
                        <a:pt x="202083" y="14526"/>
                      </a:cubicBezTo>
                      <a:cubicBezTo>
                        <a:pt x="202003" y="11014"/>
                        <a:pt x="203440" y="7582"/>
                        <a:pt x="205914" y="5028"/>
                      </a:cubicBezTo>
                      <a:cubicBezTo>
                        <a:pt x="208388" y="2474"/>
                        <a:pt x="211820" y="1038"/>
                        <a:pt x="215332" y="1038"/>
                      </a:cubicBezTo>
                      <a:lnTo>
                        <a:pt x="617263" y="0"/>
                      </a:lnTo>
                      <a:cubicBezTo>
                        <a:pt x="617263" y="0"/>
                        <a:pt x="617263" y="0"/>
                        <a:pt x="617263" y="0"/>
                      </a:cubicBezTo>
                      <a:cubicBezTo>
                        <a:pt x="624287" y="0"/>
                        <a:pt x="630113" y="5507"/>
                        <a:pt x="630512" y="12610"/>
                      </a:cubicBezTo>
                      <a:cubicBezTo>
                        <a:pt x="631071" y="22986"/>
                        <a:pt x="642643" y="268646"/>
                        <a:pt x="588770" y="408316"/>
                      </a:cubicBezTo>
                      <a:cubicBezTo>
                        <a:pt x="522128" y="581029"/>
                        <a:pt x="400495" y="635141"/>
                        <a:pt x="395387" y="637376"/>
                      </a:cubicBezTo>
                      <a:cubicBezTo>
                        <a:pt x="393791" y="638174"/>
                        <a:pt x="391955" y="638573"/>
                        <a:pt x="390199" y="638573"/>
                      </a:cubicBezTo>
                      <a:close/>
                      <a:moveTo>
                        <a:pt x="44056" y="455086"/>
                      </a:moveTo>
                      <a:lnTo>
                        <a:pt x="389880" y="610719"/>
                      </a:lnTo>
                      <a:cubicBezTo>
                        <a:pt x="412866" y="598667"/>
                        <a:pt x="509118" y="541282"/>
                        <a:pt x="564029" y="398899"/>
                      </a:cubicBezTo>
                      <a:cubicBezTo>
                        <a:pt x="609202" y="281895"/>
                        <a:pt x="606169" y="79093"/>
                        <a:pt x="604493" y="26657"/>
                      </a:cubicBezTo>
                      <a:lnTo>
                        <a:pt x="228660" y="27615"/>
                      </a:lnTo>
                      <a:cubicBezTo>
                        <a:pt x="228740" y="68478"/>
                        <a:pt x="227304" y="192985"/>
                        <a:pt x="209825" y="284608"/>
                      </a:cubicBezTo>
                      <a:cubicBezTo>
                        <a:pt x="194421" y="365457"/>
                        <a:pt x="92581" y="428988"/>
                        <a:pt x="44056" y="4550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</p:grpSp>
          <p:sp>
            <p:nvSpPr>
              <p:cNvPr id="168" name="任意多边形: 形状 167"/>
              <p:cNvSpPr/>
              <p:nvPr>
                <p:custDataLst>
                  <p:tags r:id="rId5"/>
                </p:custDataLst>
              </p:nvPr>
            </p:nvSpPr>
            <p:spPr>
              <a:xfrm>
                <a:off x="9723032" y="2405369"/>
                <a:ext cx="300546" cy="32739"/>
              </a:xfrm>
              <a:custGeom>
                <a:avLst/>
                <a:gdLst>
                  <a:gd name="connsiteX0" fmla="*/ 168260 w 300546"/>
                  <a:gd name="connsiteY0" fmla="*/ 32740 h 32739"/>
                  <a:gd name="connsiteX1" fmla="*/ 11670 w 300546"/>
                  <a:gd name="connsiteY1" fmla="*/ 26435 h 32739"/>
                  <a:gd name="connsiteX2" fmla="*/ 97 w 300546"/>
                  <a:gd name="connsiteY2" fmla="*/ 11670 h 32739"/>
                  <a:gd name="connsiteX3" fmla="*/ 14862 w 300546"/>
                  <a:gd name="connsiteY3" fmla="*/ 97 h 32739"/>
                  <a:gd name="connsiteX4" fmla="*/ 286381 w 300546"/>
                  <a:gd name="connsiteY4" fmla="*/ 2491 h 32739"/>
                  <a:gd name="connsiteX5" fmla="*/ 300508 w 300546"/>
                  <a:gd name="connsiteY5" fmla="*/ 14782 h 32739"/>
                  <a:gd name="connsiteX6" fmla="*/ 288217 w 300546"/>
                  <a:gd name="connsiteY6" fmla="*/ 28909 h 32739"/>
                  <a:gd name="connsiteX7" fmla="*/ 168260 w 300546"/>
                  <a:gd name="connsiteY7" fmla="*/ 32740 h 3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546" h="32739">
                    <a:moveTo>
                      <a:pt x="168260" y="32740"/>
                    </a:moveTo>
                    <a:cubicBezTo>
                      <a:pt x="99383" y="32740"/>
                      <a:pt x="37369" y="29547"/>
                      <a:pt x="11670" y="26435"/>
                    </a:cubicBezTo>
                    <a:cubicBezTo>
                      <a:pt x="4407" y="25557"/>
                      <a:pt x="-781" y="18932"/>
                      <a:pt x="97" y="11670"/>
                    </a:cubicBezTo>
                    <a:cubicBezTo>
                      <a:pt x="975" y="4407"/>
                      <a:pt x="7599" y="-781"/>
                      <a:pt x="14862" y="97"/>
                    </a:cubicBezTo>
                    <a:cubicBezTo>
                      <a:pt x="54449" y="4886"/>
                      <a:pt x="182546" y="9834"/>
                      <a:pt x="286381" y="2491"/>
                    </a:cubicBezTo>
                    <a:cubicBezTo>
                      <a:pt x="293724" y="2012"/>
                      <a:pt x="300029" y="7440"/>
                      <a:pt x="300508" y="14782"/>
                    </a:cubicBezTo>
                    <a:cubicBezTo>
                      <a:pt x="301067" y="22045"/>
                      <a:pt x="295560" y="28430"/>
                      <a:pt x="288217" y="28909"/>
                    </a:cubicBezTo>
                    <a:cubicBezTo>
                      <a:pt x="249748" y="31702"/>
                      <a:pt x="207926" y="32740"/>
                      <a:pt x="168260" y="327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6"/>
                </p:custDataLst>
              </p:nvPr>
            </p:nvSpPr>
            <p:spPr>
              <a:xfrm>
                <a:off x="9709002" y="2495573"/>
                <a:ext cx="306143" cy="37192"/>
              </a:xfrm>
              <a:custGeom>
                <a:avLst/>
                <a:gdLst>
                  <a:gd name="connsiteX0" fmla="*/ 205595 w 306143"/>
                  <a:gd name="connsiteY0" fmla="*/ 37192 h 37192"/>
                  <a:gd name="connsiteX1" fmla="*/ 11812 w 306143"/>
                  <a:gd name="connsiteY1" fmla="*/ 26418 h 37192"/>
                  <a:gd name="connsiteX2" fmla="*/ 80 w 306143"/>
                  <a:gd name="connsiteY2" fmla="*/ 11812 h 37192"/>
                  <a:gd name="connsiteX3" fmla="*/ 14686 w 306143"/>
                  <a:gd name="connsiteY3" fmla="*/ 80 h 37192"/>
                  <a:gd name="connsiteX4" fmla="*/ 291552 w 306143"/>
                  <a:gd name="connsiteY4" fmla="*/ 7024 h 37192"/>
                  <a:gd name="connsiteX5" fmla="*/ 306078 w 306143"/>
                  <a:gd name="connsiteY5" fmla="*/ 18916 h 37192"/>
                  <a:gd name="connsiteX6" fmla="*/ 294186 w 306143"/>
                  <a:gd name="connsiteY6" fmla="*/ 33441 h 37192"/>
                  <a:gd name="connsiteX7" fmla="*/ 205595 w 306143"/>
                  <a:gd name="connsiteY7" fmla="*/ 37192 h 37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143" h="37192">
                    <a:moveTo>
                      <a:pt x="205595" y="37192"/>
                    </a:moveTo>
                    <a:cubicBezTo>
                      <a:pt x="110938" y="37192"/>
                      <a:pt x="17000" y="26976"/>
                      <a:pt x="11812" y="26418"/>
                    </a:cubicBezTo>
                    <a:cubicBezTo>
                      <a:pt x="4549" y="25620"/>
                      <a:pt x="-718" y="19075"/>
                      <a:pt x="80" y="11812"/>
                    </a:cubicBezTo>
                    <a:cubicBezTo>
                      <a:pt x="878" y="4549"/>
                      <a:pt x="7423" y="-718"/>
                      <a:pt x="14686" y="80"/>
                    </a:cubicBezTo>
                    <a:cubicBezTo>
                      <a:pt x="16362" y="240"/>
                      <a:pt x="180694" y="18197"/>
                      <a:pt x="291552" y="7024"/>
                    </a:cubicBezTo>
                    <a:cubicBezTo>
                      <a:pt x="298895" y="6305"/>
                      <a:pt x="305359" y="11573"/>
                      <a:pt x="306078" y="18916"/>
                    </a:cubicBezTo>
                    <a:cubicBezTo>
                      <a:pt x="306796" y="26178"/>
                      <a:pt x="301528" y="32723"/>
                      <a:pt x="294186" y="33441"/>
                    </a:cubicBezTo>
                    <a:cubicBezTo>
                      <a:pt x="266571" y="36155"/>
                      <a:pt x="236083" y="37192"/>
                      <a:pt x="205595" y="37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7"/>
                </p:custDataLst>
              </p:nvPr>
            </p:nvSpPr>
            <p:spPr>
              <a:xfrm>
                <a:off x="9689889" y="2590568"/>
                <a:ext cx="311705" cy="55370"/>
              </a:xfrm>
              <a:custGeom>
                <a:avLst/>
                <a:gdLst>
                  <a:gd name="connsiteX0" fmla="*/ 298533 w 311705"/>
                  <a:gd name="connsiteY0" fmla="*/ 55370 h 55370"/>
                  <a:gd name="connsiteX1" fmla="*/ 298214 w 311705"/>
                  <a:gd name="connsiteY1" fmla="*/ 55370 h 55370"/>
                  <a:gd name="connsiteX2" fmla="*/ 10174 w 311705"/>
                  <a:gd name="connsiteY2" fmla="*/ 26159 h 55370"/>
                  <a:gd name="connsiteX3" fmla="*/ 357 w 311705"/>
                  <a:gd name="connsiteY3" fmla="*/ 10197 h 55370"/>
                  <a:gd name="connsiteX4" fmla="*/ 15681 w 311705"/>
                  <a:gd name="connsiteY4" fmla="*/ 221 h 55370"/>
                  <a:gd name="connsiteX5" fmla="*/ 298772 w 311705"/>
                  <a:gd name="connsiteY5" fmla="*/ 28873 h 55370"/>
                  <a:gd name="connsiteX6" fmla="*/ 311702 w 311705"/>
                  <a:gd name="connsiteY6" fmla="*/ 42441 h 55370"/>
                  <a:gd name="connsiteX7" fmla="*/ 298533 w 311705"/>
                  <a:gd name="connsiteY7" fmla="*/ 55370 h 5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705" h="55370">
                    <a:moveTo>
                      <a:pt x="298533" y="55370"/>
                    </a:moveTo>
                    <a:cubicBezTo>
                      <a:pt x="298453" y="55370"/>
                      <a:pt x="298294" y="55370"/>
                      <a:pt x="298214" y="55370"/>
                    </a:cubicBezTo>
                    <a:cubicBezTo>
                      <a:pt x="255355" y="54333"/>
                      <a:pt x="16878" y="27756"/>
                      <a:pt x="10174" y="26159"/>
                    </a:cubicBezTo>
                    <a:cubicBezTo>
                      <a:pt x="3070" y="24483"/>
                      <a:pt x="-1319" y="17300"/>
                      <a:pt x="357" y="10197"/>
                    </a:cubicBezTo>
                    <a:cubicBezTo>
                      <a:pt x="2033" y="3333"/>
                      <a:pt x="8817" y="-1056"/>
                      <a:pt x="15681" y="221"/>
                    </a:cubicBezTo>
                    <a:cubicBezTo>
                      <a:pt x="27652" y="2056"/>
                      <a:pt x="257590" y="27915"/>
                      <a:pt x="298772" y="28873"/>
                    </a:cubicBezTo>
                    <a:cubicBezTo>
                      <a:pt x="306115" y="29033"/>
                      <a:pt x="311861" y="35098"/>
                      <a:pt x="311702" y="42441"/>
                    </a:cubicBezTo>
                    <a:cubicBezTo>
                      <a:pt x="311622" y="49624"/>
                      <a:pt x="305716" y="55370"/>
                      <a:pt x="298533" y="553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8"/>
                </p:custDataLst>
              </p:nvPr>
            </p:nvSpPr>
            <p:spPr>
              <a:xfrm>
                <a:off x="9642641" y="2687802"/>
                <a:ext cx="303107" cy="70989"/>
              </a:xfrm>
              <a:custGeom>
                <a:avLst/>
                <a:gdLst>
                  <a:gd name="connsiteX0" fmla="*/ 289913 w 303107"/>
                  <a:gd name="connsiteY0" fmla="*/ 70990 h 70989"/>
                  <a:gd name="connsiteX1" fmla="*/ 287199 w 303107"/>
                  <a:gd name="connsiteY1" fmla="*/ 70670 h 70989"/>
                  <a:gd name="connsiteX2" fmla="*/ 11450 w 303107"/>
                  <a:gd name="connsiteY2" fmla="*/ 26375 h 70989"/>
                  <a:gd name="connsiteX3" fmla="*/ 117 w 303107"/>
                  <a:gd name="connsiteY3" fmla="*/ 11450 h 70989"/>
                  <a:gd name="connsiteX4" fmla="*/ 15042 w 303107"/>
                  <a:gd name="connsiteY4" fmla="*/ 117 h 70989"/>
                  <a:gd name="connsiteX5" fmla="*/ 292547 w 303107"/>
                  <a:gd name="connsiteY5" fmla="*/ 44732 h 70989"/>
                  <a:gd name="connsiteX6" fmla="*/ 302842 w 303107"/>
                  <a:gd name="connsiteY6" fmla="*/ 60455 h 70989"/>
                  <a:gd name="connsiteX7" fmla="*/ 289913 w 303107"/>
                  <a:gd name="connsiteY7" fmla="*/ 70990 h 7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107" h="70989">
                    <a:moveTo>
                      <a:pt x="289913" y="70990"/>
                    </a:moveTo>
                    <a:cubicBezTo>
                      <a:pt x="289035" y="70990"/>
                      <a:pt x="288077" y="70910"/>
                      <a:pt x="287199" y="70670"/>
                    </a:cubicBezTo>
                    <a:cubicBezTo>
                      <a:pt x="203637" y="53271"/>
                      <a:pt x="13366" y="26614"/>
                      <a:pt x="11450" y="26375"/>
                    </a:cubicBezTo>
                    <a:cubicBezTo>
                      <a:pt x="4187" y="25337"/>
                      <a:pt x="-841" y="18633"/>
                      <a:pt x="117" y="11450"/>
                    </a:cubicBezTo>
                    <a:cubicBezTo>
                      <a:pt x="1154" y="4187"/>
                      <a:pt x="7779" y="-841"/>
                      <a:pt x="15042" y="117"/>
                    </a:cubicBezTo>
                    <a:cubicBezTo>
                      <a:pt x="16957" y="356"/>
                      <a:pt x="208186" y="27093"/>
                      <a:pt x="292547" y="44732"/>
                    </a:cubicBezTo>
                    <a:cubicBezTo>
                      <a:pt x="299730" y="46248"/>
                      <a:pt x="304279" y="53271"/>
                      <a:pt x="302842" y="60455"/>
                    </a:cubicBezTo>
                    <a:cubicBezTo>
                      <a:pt x="301565" y="66680"/>
                      <a:pt x="296058" y="70990"/>
                      <a:pt x="289913" y="709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11" name="任意多边形: 形状 16"/>
            <p:cNvSpPr/>
            <p:nvPr>
              <p:custDataLst>
                <p:tags r:id="rId9"/>
              </p:custDataLst>
            </p:nvPr>
          </p:nvSpPr>
          <p:spPr>
            <a:xfrm rot="20767714">
              <a:off x="7057248" y="6068878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关注校园消防安全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12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13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DDBDB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839470" y="1537335"/>
            <a:ext cx="6151880" cy="423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2020年8月8日下午福建省晋江市陈埭镇西坂村锦后路95号厂房发生火灾，大量浓烟直冲天空，事故造成7人当场死亡，1人受伤经送医院抢救无效死亡，直接经济损失约830.75万元。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事故发生时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失火建筑第一层没有人员在现场作业；第二层处于停产状态；在第四层作业的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名员工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急忙下楼逃生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；在第三层仓库上班的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名员工和在五层作业的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名员工发现火情后，也赶紧沿楼梯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下楼逃生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在第六层作业的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名员工被困火场，未能及时逃生。其中，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人死于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第六层西侧楼梯间顶部尽端的储藏间内，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人死于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第六层西侧楼梯口，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人死于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第六层车间内，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人跳楼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后，经送医抢救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无效死亡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在第七层作业的一对夫妻及其3名子女发现火情较晚，已无法从楼梯逃生，受困于七层水塔附近，一边自救一边等待救援；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房东死于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第三层西侧楼梯间。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 descr="C:\Users\PC1\Desktop\微信图片_20230425145819.gif微信图片_2023042514581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7332980" y="1378585"/>
            <a:ext cx="3535045" cy="25908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124065" y="662940"/>
            <a:ext cx="3743960" cy="405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 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典型火灾案例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0" name="矩形: 圆角 129"/>
          <p:cNvSpPr/>
          <p:nvPr>
            <p:custDataLst>
              <p:tags r:id="rId17"/>
            </p:custDataLst>
          </p:nvPr>
        </p:nvSpPr>
        <p:spPr>
          <a:xfrm>
            <a:off x="7367905" y="1266825"/>
            <a:ext cx="3194685" cy="11176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  <p:pic>
        <p:nvPicPr>
          <p:cNvPr id="2" name="video1596889333415700257">
            <a:hlinkClick r:id="" action="ppaction://media"/>
          </p:cNvPr>
          <p:cNvPicPr/>
          <p:nvPr>
            <a:vide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32980" y="3969385"/>
            <a:ext cx="3535045" cy="185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4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3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12700" y="190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hlinkClick r:id="" action="ppaction://hlinkshowjump?jump=nextslide"/>
          </p:cNvPr>
          <p:cNvSpPr txBox="1"/>
          <p:nvPr>
            <p:custDataLst>
              <p:tags r:id="rId2"/>
            </p:custDataLst>
          </p:nvPr>
        </p:nvSpPr>
        <p:spPr>
          <a:xfrm>
            <a:off x="1852930" y="1918335"/>
            <a:ext cx="6388735" cy="10013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 algn="l" fontAlgn="auto">
              <a:lnSpc>
                <a:spcPts val="324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火灾产生大量的</a:t>
            </a:r>
            <a:r>
              <a:rPr lang="zh-CN" alt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一氧化碳、二氧化硫、二氧化碳等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 fontAlgn="auto">
              <a:lnSpc>
                <a:spcPts val="324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有毒气体，令人短时间内缺氧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MouseOver r:id="" action="ppaction://hlinkshowjump?jump=nextslide"/>
              </a:rPr>
              <a:t>窒息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5769872"/>
            <a:ext cx="12192000" cy="1076960"/>
            <a:chOff x="0" y="5952752"/>
            <a:chExt cx="12192000" cy="1076960"/>
          </a:xfrm>
        </p:grpSpPr>
        <p:sp>
          <p:nvSpPr>
            <p:cNvPr id="519" name="任意多边形: 形状 518"/>
            <p:cNvSpPr/>
            <p:nvPr>
              <p:custDataLst>
                <p:tags r:id="rId3"/>
              </p:custDataLst>
            </p:nvPr>
          </p:nvSpPr>
          <p:spPr>
            <a:xfrm>
              <a:off x="0" y="5952752"/>
              <a:ext cx="12192000" cy="1076960"/>
            </a:xfrm>
            <a:custGeom>
              <a:avLst/>
              <a:gdLst>
                <a:gd name="connsiteX0" fmla="*/ 12192000 w 12192000"/>
                <a:gd name="connsiteY0" fmla="*/ 0 h 2466656"/>
                <a:gd name="connsiteX1" fmla="*/ 12192000 w 12192000"/>
                <a:gd name="connsiteY1" fmla="*/ 2466656 h 2466656"/>
                <a:gd name="connsiteX2" fmla="*/ 0 w 12192000"/>
                <a:gd name="connsiteY2" fmla="*/ 2466656 h 2466656"/>
                <a:gd name="connsiteX3" fmla="*/ 0 w 12192000"/>
                <a:gd name="connsiteY3" fmla="*/ 688773 h 2466656"/>
                <a:gd name="connsiteX4" fmla="*/ 35843 w 12192000"/>
                <a:gd name="connsiteY4" fmla="*/ 706556 h 2466656"/>
                <a:gd name="connsiteX5" fmla="*/ 3580570 w 12192000"/>
                <a:gd name="connsiteY5" fmla="*/ 1925183 h 2466656"/>
                <a:gd name="connsiteX6" fmla="*/ 7896629 w 12192000"/>
                <a:gd name="connsiteY6" fmla="*/ 1271257 h 2466656"/>
                <a:gd name="connsiteX7" fmla="*/ 9787101 w 12192000"/>
                <a:gd name="connsiteY7" fmla="*/ 1752789 h 2466656"/>
                <a:gd name="connsiteX8" fmla="*/ 12144622 w 12192000"/>
                <a:gd name="connsiteY8" fmla="*/ 92027 h 24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2466656">
                  <a:moveTo>
                    <a:pt x="12192000" y="0"/>
                  </a:moveTo>
                  <a:lnTo>
                    <a:pt x="12192000" y="2466656"/>
                  </a:lnTo>
                  <a:lnTo>
                    <a:pt x="0" y="2466656"/>
                  </a:lnTo>
                  <a:lnTo>
                    <a:pt x="0" y="688773"/>
                  </a:lnTo>
                  <a:lnTo>
                    <a:pt x="35843" y="706556"/>
                  </a:lnTo>
                  <a:cubicBezTo>
                    <a:pt x="946598" y="1155285"/>
                    <a:pt x="2562827" y="1880269"/>
                    <a:pt x="3580570" y="1925183"/>
                  </a:cubicBezTo>
                  <a:cubicBezTo>
                    <a:pt x="5649099" y="2016519"/>
                    <a:pt x="7004874" y="1289084"/>
                    <a:pt x="7896629" y="1271257"/>
                  </a:cubicBezTo>
                  <a:cubicBezTo>
                    <a:pt x="8788385" y="1253430"/>
                    <a:pt x="9106942" y="1752549"/>
                    <a:pt x="9787101" y="1752789"/>
                  </a:cubicBezTo>
                  <a:cubicBezTo>
                    <a:pt x="10382240" y="1752999"/>
                    <a:pt x="11428158" y="1370520"/>
                    <a:pt x="12144622" y="920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BD2D2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EBD4D4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grpSp>
          <p:nvGrpSpPr>
            <p:cNvPr id="166" name="图形 246"/>
            <p:cNvGrpSpPr/>
            <p:nvPr/>
          </p:nvGrpSpPr>
          <p:grpSpPr>
            <a:xfrm rot="19960185" flipH="1">
              <a:off x="236893" y="5995223"/>
              <a:ext cx="916550" cy="926185"/>
              <a:chOff x="9465256" y="2286308"/>
              <a:chExt cx="631929" cy="638572"/>
            </a:xfrm>
            <a:effectLst>
              <a:outerShdw blurRad="101600" dist="76200" dir="5400000" algn="t" rotWithShape="0">
                <a:prstClr val="black">
                  <a:alpha val="25000"/>
                </a:prstClr>
              </a:outerShdw>
            </a:effectLst>
          </p:grpSpPr>
          <p:grpSp>
            <p:nvGrpSpPr>
              <p:cNvPr id="167" name="图形 246"/>
              <p:cNvGrpSpPr/>
              <p:nvPr/>
            </p:nvGrpSpPr>
            <p:grpSpPr>
              <a:xfrm>
                <a:off x="9465256" y="2286308"/>
                <a:ext cx="631929" cy="638572"/>
                <a:chOff x="9465256" y="2286308"/>
                <a:chExt cx="631929" cy="638572"/>
              </a:xfrm>
            </p:grpSpPr>
            <p:sp>
              <p:nvSpPr>
                <p:cNvPr id="172" name="任意多边形: 形状 171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9478506" y="2299636"/>
                  <a:ext cx="605309" cy="611995"/>
                </a:xfrm>
                <a:custGeom>
                  <a:avLst/>
                  <a:gdLst>
                    <a:gd name="connsiteX0" fmla="*/ 202083 w 605309"/>
                    <a:gd name="connsiteY0" fmla="*/ 1038 h 611995"/>
                    <a:gd name="connsiteX1" fmla="*/ 604014 w 605309"/>
                    <a:gd name="connsiteY1" fmla="*/ 0 h 611995"/>
                    <a:gd name="connsiteX2" fmla="*/ 563151 w 605309"/>
                    <a:gd name="connsiteY2" fmla="*/ 390279 h 611995"/>
                    <a:gd name="connsiteX3" fmla="*/ 376871 w 605309"/>
                    <a:gd name="connsiteY3" fmla="*/ 611996 h 611995"/>
                    <a:gd name="connsiteX4" fmla="*/ 0 w 605309"/>
                    <a:gd name="connsiteY4" fmla="*/ 442396 h 611995"/>
                    <a:gd name="connsiteX5" fmla="*/ 183567 w 605309"/>
                    <a:gd name="connsiteY5" fmla="*/ 268806 h 611995"/>
                    <a:gd name="connsiteX6" fmla="*/ 202083 w 605309"/>
                    <a:gd name="connsiteY6" fmla="*/ 1038 h 611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309" h="611995">
                      <a:moveTo>
                        <a:pt x="202083" y="1038"/>
                      </a:moveTo>
                      <a:lnTo>
                        <a:pt x="604014" y="0"/>
                      </a:lnTo>
                      <a:cubicBezTo>
                        <a:pt x="604014" y="0"/>
                        <a:pt x="616625" y="251646"/>
                        <a:pt x="563151" y="390279"/>
                      </a:cubicBezTo>
                      <a:cubicBezTo>
                        <a:pt x="497785" y="559799"/>
                        <a:pt x="376871" y="611996"/>
                        <a:pt x="376871" y="611996"/>
                      </a:cubicBezTo>
                      <a:lnTo>
                        <a:pt x="0" y="442396"/>
                      </a:lnTo>
                      <a:cubicBezTo>
                        <a:pt x="0" y="442396"/>
                        <a:pt x="164731" y="367772"/>
                        <a:pt x="183567" y="268806"/>
                      </a:cubicBezTo>
                      <a:cubicBezTo>
                        <a:pt x="204318" y="160102"/>
                        <a:pt x="202083" y="1038"/>
                        <a:pt x="202083" y="10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  <p:sp>
              <p:nvSpPr>
                <p:cNvPr id="173" name="任意多边形: 形状 172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9465256" y="2286308"/>
                  <a:ext cx="631929" cy="638572"/>
                </a:xfrm>
                <a:custGeom>
                  <a:avLst/>
                  <a:gdLst>
                    <a:gd name="connsiteX0" fmla="*/ 390199 w 631929"/>
                    <a:gd name="connsiteY0" fmla="*/ 638573 h 638572"/>
                    <a:gd name="connsiteX1" fmla="*/ 384772 w 631929"/>
                    <a:gd name="connsiteY1" fmla="*/ 637376 h 638572"/>
                    <a:gd name="connsiteX2" fmla="*/ 7822 w 631929"/>
                    <a:gd name="connsiteY2" fmla="*/ 467776 h 638572"/>
                    <a:gd name="connsiteX3" fmla="*/ 0 w 631929"/>
                    <a:gd name="connsiteY3" fmla="*/ 455724 h 638572"/>
                    <a:gd name="connsiteX4" fmla="*/ 7742 w 631929"/>
                    <a:gd name="connsiteY4" fmla="*/ 443593 h 638572"/>
                    <a:gd name="connsiteX5" fmla="*/ 183806 w 631929"/>
                    <a:gd name="connsiteY5" fmla="*/ 279580 h 638572"/>
                    <a:gd name="connsiteX6" fmla="*/ 202083 w 631929"/>
                    <a:gd name="connsiteY6" fmla="*/ 14526 h 638572"/>
                    <a:gd name="connsiteX7" fmla="*/ 205914 w 631929"/>
                    <a:gd name="connsiteY7" fmla="*/ 5028 h 638572"/>
                    <a:gd name="connsiteX8" fmla="*/ 215332 w 631929"/>
                    <a:gd name="connsiteY8" fmla="*/ 1038 h 638572"/>
                    <a:gd name="connsiteX9" fmla="*/ 617263 w 631929"/>
                    <a:gd name="connsiteY9" fmla="*/ 0 h 638572"/>
                    <a:gd name="connsiteX10" fmla="*/ 617263 w 631929"/>
                    <a:gd name="connsiteY10" fmla="*/ 0 h 638572"/>
                    <a:gd name="connsiteX11" fmla="*/ 630512 w 631929"/>
                    <a:gd name="connsiteY11" fmla="*/ 12610 h 638572"/>
                    <a:gd name="connsiteX12" fmla="*/ 588770 w 631929"/>
                    <a:gd name="connsiteY12" fmla="*/ 408316 h 638572"/>
                    <a:gd name="connsiteX13" fmla="*/ 395387 w 631929"/>
                    <a:gd name="connsiteY13" fmla="*/ 637376 h 638572"/>
                    <a:gd name="connsiteX14" fmla="*/ 390199 w 631929"/>
                    <a:gd name="connsiteY14" fmla="*/ 638573 h 638572"/>
                    <a:gd name="connsiteX15" fmla="*/ 44056 w 631929"/>
                    <a:gd name="connsiteY15" fmla="*/ 455086 h 638572"/>
                    <a:gd name="connsiteX16" fmla="*/ 389880 w 631929"/>
                    <a:gd name="connsiteY16" fmla="*/ 610719 h 638572"/>
                    <a:gd name="connsiteX17" fmla="*/ 564029 w 631929"/>
                    <a:gd name="connsiteY17" fmla="*/ 398899 h 638572"/>
                    <a:gd name="connsiteX18" fmla="*/ 604493 w 631929"/>
                    <a:gd name="connsiteY18" fmla="*/ 26657 h 638572"/>
                    <a:gd name="connsiteX19" fmla="*/ 228660 w 631929"/>
                    <a:gd name="connsiteY19" fmla="*/ 27615 h 638572"/>
                    <a:gd name="connsiteX20" fmla="*/ 209825 w 631929"/>
                    <a:gd name="connsiteY20" fmla="*/ 284608 h 638572"/>
                    <a:gd name="connsiteX21" fmla="*/ 44056 w 631929"/>
                    <a:gd name="connsiteY21" fmla="*/ 455086 h 63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31929" h="638572">
                      <a:moveTo>
                        <a:pt x="390199" y="638573"/>
                      </a:moveTo>
                      <a:cubicBezTo>
                        <a:pt x="388363" y="638573"/>
                        <a:pt x="386448" y="638174"/>
                        <a:pt x="384772" y="637376"/>
                      </a:cubicBezTo>
                      <a:lnTo>
                        <a:pt x="7822" y="467776"/>
                      </a:lnTo>
                      <a:cubicBezTo>
                        <a:pt x="3113" y="465621"/>
                        <a:pt x="0" y="460912"/>
                        <a:pt x="0" y="455724"/>
                      </a:cubicBezTo>
                      <a:cubicBezTo>
                        <a:pt x="0" y="450537"/>
                        <a:pt x="3033" y="445748"/>
                        <a:pt x="7742" y="443593"/>
                      </a:cubicBezTo>
                      <a:cubicBezTo>
                        <a:pt x="9338" y="442875"/>
                        <a:pt x="166407" y="370565"/>
                        <a:pt x="183806" y="279580"/>
                      </a:cubicBezTo>
                      <a:cubicBezTo>
                        <a:pt x="204078" y="173431"/>
                        <a:pt x="202083" y="16122"/>
                        <a:pt x="202083" y="14526"/>
                      </a:cubicBezTo>
                      <a:cubicBezTo>
                        <a:pt x="202003" y="11014"/>
                        <a:pt x="203440" y="7582"/>
                        <a:pt x="205914" y="5028"/>
                      </a:cubicBezTo>
                      <a:cubicBezTo>
                        <a:pt x="208388" y="2474"/>
                        <a:pt x="211820" y="1038"/>
                        <a:pt x="215332" y="1038"/>
                      </a:cubicBezTo>
                      <a:lnTo>
                        <a:pt x="617263" y="0"/>
                      </a:lnTo>
                      <a:cubicBezTo>
                        <a:pt x="617263" y="0"/>
                        <a:pt x="617263" y="0"/>
                        <a:pt x="617263" y="0"/>
                      </a:cubicBezTo>
                      <a:cubicBezTo>
                        <a:pt x="624287" y="0"/>
                        <a:pt x="630113" y="5507"/>
                        <a:pt x="630512" y="12610"/>
                      </a:cubicBezTo>
                      <a:cubicBezTo>
                        <a:pt x="631071" y="22986"/>
                        <a:pt x="642643" y="268646"/>
                        <a:pt x="588770" y="408316"/>
                      </a:cubicBezTo>
                      <a:cubicBezTo>
                        <a:pt x="522128" y="581029"/>
                        <a:pt x="400495" y="635141"/>
                        <a:pt x="395387" y="637376"/>
                      </a:cubicBezTo>
                      <a:cubicBezTo>
                        <a:pt x="393791" y="638174"/>
                        <a:pt x="391955" y="638573"/>
                        <a:pt x="390199" y="638573"/>
                      </a:cubicBezTo>
                      <a:close/>
                      <a:moveTo>
                        <a:pt x="44056" y="455086"/>
                      </a:moveTo>
                      <a:lnTo>
                        <a:pt x="389880" y="610719"/>
                      </a:lnTo>
                      <a:cubicBezTo>
                        <a:pt x="412866" y="598667"/>
                        <a:pt x="509118" y="541282"/>
                        <a:pt x="564029" y="398899"/>
                      </a:cubicBezTo>
                      <a:cubicBezTo>
                        <a:pt x="609202" y="281895"/>
                        <a:pt x="606169" y="79093"/>
                        <a:pt x="604493" y="26657"/>
                      </a:cubicBezTo>
                      <a:lnTo>
                        <a:pt x="228660" y="27615"/>
                      </a:lnTo>
                      <a:cubicBezTo>
                        <a:pt x="228740" y="68478"/>
                        <a:pt x="227304" y="192985"/>
                        <a:pt x="209825" y="284608"/>
                      </a:cubicBezTo>
                      <a:cubicBezTo>
                        <a:pt x="194421" y="365457"/>
                        <a:pt x="92581" y="428988"/>
                        <a:pt x="44056" y="4550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OPPOSans R"/>
                    <a:cs typeface="+mn-cs"/>
                  </a:endParaRPr>
                </a:p>
              </p:txBody>
            </p:sp>
          </p:grpSp>
          <p:sp>
            <p:nvSpPr>
              <p:cNvPr id="168" name="任意多边形: 形状 167"/>
              <p:cNvSpPr/>
              <p:nvPr>
                <p:custDataLst>
                  <p:tags r:id="rId6"/>
                </p:custDataLst>
              </p:nvPr>
            </p:nvSpPr>
            <p:spPr>
              <a:xfrm>
                <a:off x="9723032" y="2405369"/>
                <a:ext cx="300546" cy="32739"/>
              </a:xfrm>
              <a:custGeom>
                <a:avLst/>
                <a:gdLst>
                  <a:gd name="connsiteX0" fmla="*/ 168260 w 300546"/>
                  <a:gd name="connsiteY0" fmla="*/ 32740 h 32739"/>
                  <a:gd name="connsiteX1" fmla="*/ 11670 w 300546"/>
                  <a:gd name="connsiteY1" fmla="*/ 26435 h 32739"/>
                  <a:gd name="connsiteX2" fmla="*/ 97 w 300546"/>
                  <a:gd name="connsiteY2" fmla="*/ 11670 h 32739"/>
                  <a:gd name="connsiteX3" fmla="*/ 14862 w 300546"/>
                  <a:gd name="connsiteY3" fmla="*/ 97 h 32739"/>
                  <a:gd name="connsiteX4" fmla="*/ 286381 w 300546"/>
                  <a:gd name="connsiteY4" fmla="*/ 2491 h 32739"/>
                  <a:gd name="connsiteX5" fmla="*/ 300508 w 300546"/>
                  <a:gd name="connsiteY5" fmla="*/ 14782 h 32739"/>
                  <a:gd name="connsiteX6" fmla="*/ 288217 w 300546"/>
                  <a:gd name="connsiteY6" fmla="*/ 28909 h 32739"/>
                  <a:gd name="connsiteX7" fmla="*/ 168260 w 300546"/>
                  <a:gd name="connsiteY7" fmla="*/ 32740 h 3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546" h="32739">
                    <a:moveTo>
                      <a:pt x="168260" y="32740"/>
                    </a:moveTo>
                    <a:cubicBezTo>
                      <a:pt x="99383" y="32740"/>
                      <a:pt x="37369" y="29547"/>
                      <a:pt x="11670" y="26435"/>
                    </a:cubicBezTo>
                    <a:cubicBezTo>
                      <a:pt x="4407" y="25557"/>
                      <a:pt x="-781" y="18932"/>
                      <a:pt x="97" y="11670"/>
                    </a:cubicBezTo>
                    <a:cubicBezTo>
                      <a:pt x="975" y="4407"/>
                      <a:pt x="7599" y="-781"/>
                      <a:pt x="14862" y="97"/>
                    </a:cubicBezTo>
                    <a:cubicBezTo>
                      <a:pt x="54449" y="4886"/>
                      <a:pt x="182546" y="9834"/>
                      <a:pt x="286381" y="2491"/>
                    </a:cubicBezTo>
                    <a:cubicBezTo>
                      <a:pt x="293724" y="2012"/>
                      <a:pt x="300029" y="7440"/>
                      <a:pt x="300508" y="14782"/>
                    </a:cubicBezTo>
                    <a:cubicBezTo>
                      <a:pt x="301067" y="22045"/>
                      <a:pt x="295560" y="28430"/>
                      <a:pt x="288217" y="28909"/>
                    </a:cubicBezTo>
                    <a:cubicBezTo>
                      <a:pt x="249748" y="31702"/>
                      <a:pt x="207926" y="32740"/>
                      <a:pt x="168260" y="327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7"/>
                </p:custDataLst>
              </p:nvPr>
            </p:nvSpPr>
            <p:spPr>
              <a:xfrm>
                <a:off x="9709002" y="2495573"/>
                <a:ext cx="306143" cy="37192"/>
              </a:xfrm>
              <a:custGeom>
                <a:avLst/>
                <a:gdLst>
                  <a:gd name="connsiteX0" fmla="*/ 205595 w 306143"/>
                  <a:gd name="connsiteY0" fmla="*/ 37192 h 37192"/>
                  <a:gd name="connsiteX1" fmla="*/ 11812 w 306143"/>
                  <a:gd name="connsiteY1" fmla="*/ 26418 h 37192"/>
                  <a:gd name="connsiteX2" fmla="*/ 80 w 306143"/>
                  <a:gd name="connsiteY2" fmla="*/ 11812 h 37192"/>
                  <a:gd name="connsiteX3" fmla="*/ 14686 w 306143"/>
                  <a:gd name="connsiteY3" fmla="*/ 80 h 37192"/>
                  <a:gd name="connsiteX4" fmla="*/ 291552 w 306143"/>
                  <a:gd name="connsiteY4" fmla="*/ 7024 h 37192"/>
                  <a:gd name="connsiteX5" fmla="*/ 306078 w 306143"/>
                  <a:gd name="connsiteY5" fmla="*/ 18916 h 37192"/>
                  <a:gd name="connsiteX6" fmla="*/ 294186 w 306143"/>
                  <a:gd name="connsiteY6" fmla="*/ 33441 h 37192"/>
                  <a:gd name="connsiteX7" fmla="*/ 205595 w 306143"/>
                  <a:gd name="connsiteY7" fmla="*/ 37192 h 37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143" h="37192">
                    <a:moveTo>
                      <a:pt x="205595" y="37192"/>
                    </a:moveTo>
                    <a:cubicBezTo>
                      <a:pt x="110938" y="37192"/>
                      <a:pt x="17000" y="26976"/>
                      <a:pt x="11812" y="26418"/>
                    </a:cubicBezTo>
                    <a:cubicBezTo>
                      <a:pt x="4549" y="25620"/>
                      <a:pt x="-718" y="19075"/>
                      <a:pt x="80" y="11812"/>
                    </a:cubicBezTo>
                    <a:cubicBezTo>
                      <a:pt x="878" y="4549"/>
                      <a:pt x="7423" y="-718"/>
                      <a:pt x="14686" y="80"/>
                    </a:cubicBezTo>
                    <a:cubicBezTo>
                      <a:pt x="16362" y="240"/>
                      <a:pt x="180694" y="18197"/>
                      <a:pt x="291552" y="7024"/>
                    </a:cubicBezTo>
                    <a:cubicBezTo>
                      <a:pt x="298895" y="6305"/>
                      <a:pt x="305359" y="11573"/>
                      <a:pt x="306078" y="18916"/>
                    </a:cubicBezTo>
                    <a:cubicBezTo>
                      <a:pt x="306796" y="26178"/>
                      <a:pt x="301528" y="32723"/>
                      <a:pt x="294186" y="33441"/>
                    </a:cubicBezTo>
                    <a:cubicBezTo>
                      <a:pt x="266571" y="36155"/>
                      <a:pt x="236083" y="37192"/>
                      <a:pt x="205595" y="37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8"/>
                </p:custDataLst>
              </p:nvPr>
            </p:nvSpPr>
            <p:spPr>
              <a:xfrm>
                <a:off x="9689889" y="2590568"/>
                <a:ext cx="311705" cy="55370"/>
              </a:xfrm>
              <a:custGeom>
                <a:avLst/>
                <a:gdLst>
                  <a:gd name="connsiteX0" fmla="*/ 298533 w 311705"/>
                  <a:gd name="connsiteY0" fmla="*/ 55370 h 55370"/>
                  <a:gd name="connsiteX1" fmla="*/ 298214 w 311705"/>
                  <a:gd name="connsiteY1" fmla="*/ 55370 h 55370"/>
                  <a:gd name="connsiteX2" fmla="*/ 10174 w 311705"/>
                  <a:gd name="connsiteY2" fmla="*/ 26159 h 55370"/>
                  <a:gd name="connsiteX3" fmla="*/ 357 w 311705"/>
                  <a:gd name="connsiteY3" fmla="*/ 10197 h 55370"/>
                  <a:gd name="connsiteX4" fmla="*/ 15681 w 311705"/>
                  <a:gd name="connsiteY4" fmla="*/ 221 h 55370"/>
                  <a:gd name="connsiteX5" fmla="*/ 298772 w 311705"/>
                  <a:gd name="connsiteY5" fmla="*/ 28873 h 55370"/>
                  <a:gd name="connsiteX6" fmla="*/ 311702 w 311705"/>
                  <a:gd name="connsiteY6" fmla="*/ 42441 h 55370"/>
                  <a:gd name="connsiteX7" fmla="*/ 298533 w 311705"/>
                  <a:gd name="connsiteY7" fmla="*/ 55370 h 5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1705" h="55370">
                    <a:moveTo>
                      <a:pt x="298533" y="55370"/>
                    </a:moveTo>
                    <a:cubicBezTo>
                      <a:pt x="298453" y="55370"/>
                      <a:pt x="298294" y="55370"/>
                      <a:pt x="298214" y="55370"/>
                    </a:cubicBezTo>
                    <a:cubicBezTo>
                      <a:pt x="255355" y="54333"/>
                      <a:pt x="16878" y="27756"/>
                      <a:pt x="10174" y="26159"/>
                    </a:cubicBezTo>
                    <a:cubicBezTo>
                      <a:pt x="3070" y="24483"/>
                      <a:pt x="-1319" y="17300"/>
                      <a:pt x="357" y="10197"/>
                    </a:cubicBezTo>
                    <a:cubicBezTo>
                      <a:pt x="2033" y="3333"/>
                      <a:pt x="8817" y="-1056"/>
                      <a:pt x="15681" y="221"/>
                    </a:cubicBezTo>
                    <a:cubicBezTo>
                      <a:pt x="27652" y="2056"/>
                      <a:pt x="257590" y="27915"/>
                      <a:pt x="298772" y="28873"/>
                    </a:cubicBezTo>
                    <a:cubicBezTo>
                      <a:pt x="306115" y="29033"/>
                      <a:pt x="311861" y="35098"/>
                      <a:pt x="311702" y="42441"/>
                    </a:cubicBezTo>
                    <a:cubicBezTo>
                      <a:pt x="311622" y="49624"/>
                      <a:pt x="305716" y="55370"/>
                      <a:pt x="298533" y="553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9"/>
                </p:custDataLst>
              </p:nvPr>
            </p:nvSpPr>
            <p:spPr>
              <a:xfrm>
                <a:off x="9642641" y="2687802"/>
                <a:ext cx="303107" cy="70989"/>
              </a:xfrm>
              <a:custGeom>
                <a:avLst/>
                <a:gdLst>
                  <a:gd name="connsiteX0" fmla="*/ 289913 w 303107"/>
                  <a:gd name="connsiteY0" fmla="*/ 70990 h 70989"/>
                  <a:gd name="connsiteX1" fmla="*/ 287199 w 303107"/>
                  <a:gd name="connsiteY1" fmla="*/ 70670 h 70989"/>
                  <a:gd name="connsiteX2" fmla="*/ 11450 w 303107"/>
                  <a:gd name="connsiteY2" fmla="*/ 26375 h 70989"/>
                  <a:gd name="connsiteX3" fmla="*/ 117 w 303107"/>
                  <a:gd name="connsiteY3" fmla="*/ 11450 h 70989"/>
                  <a:gd name="connsiteX4" fmla="*/ 15042 w 303107"/>
                  <a:gd name="connsiteY4" fmla="*/ 117 h 70989"/>
                  <a:gd name="connsiteX5" fmla="*/ 292547 w 303107"/>
                  <a:gd name="connsiteY5" fmla="*/ 44732 h 70989"/>
                  <a:gd name="connsiteX6" fmla="*/ 302842 w 303107"/>
                  <a:gd name="connsiteY6" fmla="*/ 60455 h 70989"/>
                  <a:gd name="connsiteX7" fmla="*/ 289913 w 303107"/>
                  <a:gd name="connsiteY7" fmla="*/ 70990 h 7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107" h="70989">
                    <a:moveTo>
                      <a:pt x="289913" y="70990"/>
                    </a:moveTo>
                    <a:cubicBezTo>
                      <a:pt x="289035" y="70990"/>
                      <a:pt x="288077" y="70910"/>
                      <a:pt x="287199" y="70670"/>
                    </a:cubicBezTo>
                    <a:cubicBezTo>
                      <a:pt x="203637" y="53271"/>
                      <a:pt x="13366" y="26614"/>
                      <a:pt x="11450" y="26375"/>
                    </a:cubicBezTo>
                    <a:cubicBezTo>
                      <a:pt x="4187" y="25337"/>
                      <a:pt x="-841" y="18633"/>
                      <a:pt x="117" y="11450"/>
                    </a:cubicBezTo>
                    <a:cubicBezTo>
                      <a:pt x="1154" y="4187"/>
                      <a:pt x="7779" y="-841"/>
                      <a:pt x="15042" y="117"/>
                    </a:cubicBezTo>
                    <a:cubicBezTo>
                      <a:pt x="16957" y="356"/>
                      <a:pt x="208186" y="27093"/>
                      <a:pt x="292547" y="44732"/>
                    </a:cubicBezTo>
                    <a:cubicBezTo>
                      <a:pt x="299730" y="46248"/>
                      <a:pt x="304279" y="53271"/>
                      <a:pt x="302842" y="60455"/>
                    </a:cubicBezTo>
                    <a:cubicBezTo>
                      <a:pt x="301565" y="66680"/>
                      <a:pt x="296058" y="70990"/>
                      <a:pt x="289913" y="709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10" name="任意多边形: 形状 16"/>
            <p:cNvSpPr/>
            <p:nvPr>
              <p:custDataLst>
                <p:tags r:id="rId10"/>
              </p:custDataLst>
            </p:nvPr>
          </p:nvSpPr>
          <p:spPr>
            <a:xfrm rot="20767714">
              <a:off x="7057248" y="6068878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866298" y="487875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关注校园消防安全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0744479" y="-261363"/>
            <a:ext cx="1652512" cy="1376984"/>
            <a:chOff x="10744479" y="-261363"/>
            <a:chExt cx="1652512" cy="1376984"/>
          </a:xfrm>
        </p:grpSpPr>
        <p:sp>
          <p:nvSpPr>
            <p:cNvPr id="54" name="任意多边形: 形状 53"/>
            <p:cNvSpPr/>
            <p:nvPr>
              <p:custDataLst>
                <p:tags r:id="rId14"/>
              </p:custDataLst>
            </p:nvPr>
          </p:nvSpPr>
          <p:spPr>
            <a:xfrm rot="20892315" flipV="1">
              <a:off x="10784168" y="-168215"/>
              <a:ext cx="1499942" cy="1249852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>
                    <a:alpha val="0"/>
                  </a:srgbClr>
                </a:gs>
                <a:gs pos="100000">
                  <a:schemeClr val="accent6">
                    <a:alpha val="66000"/>
                  </a:schemeClr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/>
            <p:cNvSpPr/>
            <p:nvPr>
              <p:custDataLst>
                <p:tags r:id="rId15"/>
              </p:custDataLst>
            </p:nvPr>
          </p:nvSpPr>
          <p:spPr>
            <a:xfrm rot="20892315" flipV="1">
              <a:off x="10744479" y="-261363"/>
              <a:ext cx="1652512" cy="1376984"/>
            </a:xfrm>
            <a:custGeom>
              <a:avLst/>
              <a:gdLst>
                <a:gd name="connsiteX0" fmla="*/ 0 w 2889691"/>
                <a:gd name="connsiteY0" fmla="*/ 2457269 h 2457269"/>
                <a:gd name="connsiteX1" fmla="*/ 76285 w 2889691"/>
                <a:gd name="connsiteY1" fmla="*/ 2373257 h 2457269"/>
                <a:gd name="connsiteX2" fmla="*/ 238940 w 2889691"/>
                <a:gd name="connsiteY2" fmla="*/ 2234890 h 2457269"/>
                <a:gd name="connsiteX3" fmla="*/ 1263201 w 2889691"/>
                <a:gd name="connsiteY3" fmla="*/ 1774863 h 2457269"/>
                <a:gd name="connsiteX4" fmla="*/ 1655327 w 2889691"/>
                <a:gd name="connsiteY4" fmla="*/ 637342 h 2457269"/>
                <a:gd name="connsiteX5" fmla="*/ 2411877 w 2889691"/>
                <a:gd name="connsiteY5" fmla="*/ 34047 h 2457269"/>
                <a:gd name="connsiteX6" fmla="*/ 2502577 w 2889691"/>
                <a:gd name="connsiteY6" fmla="*/ 0 h 2457269"/>
                <a:gd name="connsiteX7" fmla="*/ 2889691 w 2889691"/>
                <a:gd name="connsiteY7" fmla="*/ 1853857 h 24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9691" h="2457269">
                  <a:moveTo>
                    <a:pt x="0" y="2457269"/>
                  </a:moveTo>
                  <a:lnTo>
                    <a:pt x="76285" y="2373257"/>
                  </a:lnTo>
                  <a:cubicBezTo>
                    <a:pt x="131436" y="2323367"/>
                    <a:pt x="190769" y="2275665"/>
                    <a:pt x="238940" y="2234890"/>
                  </a:cubicBezTo>
                  <a:cubicBezTo>
                    <a:pt x="431623" y="2071789"/>
                    <a:pt x="1027137" y="2041121"/>
                    <a:pt x="1263201" y="1774863"/>
                  </a:cubicBezTo>
                  <a:cubicBezTo>
                    <a:pt x="1499266" y="1508605"/>
                    <a:pt x="1432221" y="935663"/>
                    <a:pt x="1655327" y="637342"/>
                  </a:cubicBezTo>
                  <a:cubicBezTo>
                    <a:pt x="1822657" y="413602"/>
                    <a:pt x="2173479" y="143990"/>
                    <a:pt x="2411877" y="34047"/>
                  </a:cubicBezTo>
                  <a:lnTo>
                    <a:pt x="2502577" y="0"/>
                  </a:lnTo>
                  <a:lnTo>
                    <a:pt x="2889691" y="18538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EDDBDB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0" name="矩形: 圆角 129"/>
          <p:cNvSpPr/>
          <p:nvPr>
            <p:custDataLst>
              <p:tags r:id="rId16"/>
            </p:custDataLst>
          </p:nvPr>
        </p:nvSpPr>
        <p:spPr>
          <a:xfrm>
            <a:off x="6881495" y="1440180"/>
            <a:ext cx="4519295" cy="1390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7400" y="875665"/>
            <a:ext cx="426275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hlinkClick r:id="" action="ppaction://hlinkshowjump?jump=firstslide"/>
                <a:hlinkMouseOver r:id="" action="ppaction://hlinkshowjump?jump=firstslide"/>
              </a:rPr>
              <a:t>火灾致命的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hlinkClick r:id="" action="ppaction://hlinkshowjump?jump=firstslide"/>
                <a:hlinkMouseOver r:id="" action="ppaction://hlinkshowjump?jump=firstslide"/>
              </a:rPr>
              <a:t>主要原因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8" name="图片 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047163" y="1973263"/>
            <a:ext cx="2030412" cy="1014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下载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7750" y="2919730"/>
            <a:ext cx="4737100" cy="31661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432550" y="3479800"/>
            <a:ext cx="4644390" cy="239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ts val="3280"/>
              </a:lnSpc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圆角矩形 16">
            <a:hlinkClick r:id="" action="ppaction://hlinkshowjump?jump=lastslide"/>
          </p:cNvPr>
          <p:cNvSpPr/>
          <p:nvPr/>
        </p:nvSpPr>
        <p:spPr>
          <a:xfrm>
            <a:off x="6173470" y="3258185"/>
            <a:ext cx="5035550" cy="2887345"/>
          </a:xfrm>
          <a:prstGeom prst="roundRect">
            <a:avLst/>
          </a:prstGeom>
          <a:solidFill>
            <a:srgbClr val="4472C4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lnSpc>
                <a:spcPts val="326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研究表明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  <a:hlinkMouseOver r:id="" action="ppaction://hlinkshowjump?jump=lastslide"/>
            </a:endParaRPr>
          </a:p>
          <a:p>
            <a:pPr indent="0" algn="just" fontAlgn="auto">
              <a:lnSpc>
                <a:spcPts val="306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当一氧化碳浓度达到</a:t>
            </a:r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1.28%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人在这样的环境里</a:t>
            </a:r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3分钟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即可死亡；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  <a:hlinkClick r:id="" action="ppaction://hlinkshowjump?jump=lastslide"/>
            </a:endParaRPr>
          </a:p>
          <a:p>
            <a:pPr indent="0" algn="just" fontAlgn="auto">
              <a:lnSpc>
                <a:spcPts val="306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二氧化碳浓度达到</a:t>
            </a:r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3%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1分钟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内窒息；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306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如果达到</a:t>
            </a:r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，只需</a:t>
            </a:r>
            <a:r>
              <a:rPr lang="zh-CN" altLang="en-US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几秒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，即全身无力窒息而亡。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1" grpId="1"/>
      <p:bldP spid="13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35" y="635"/>
            <a:ext cx="12191365" cy="668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>
            <p:custDataLst>
              <p:tags r:id="rId2"/>
            </p:custDataLst>
          </p:nvPr>
        </p:nvSpPr>
        <p:spPr>
          <a:xfrm>
            <a:off x="0" y="2991365"/>
            <a:ext cx="12192000" cy="3866636"/>
          </a:xfrm>
          <a:custGeom>
            <a:avLst/>
            <a:gdLst>
              <a:gd name="connsiteX0" fmla="*/ 12192000 w 12192000"/>
              <a:gd name="connsiteY0" fmla="*/ 0 h 4369043"/>
              <a:gd name="connsiteX1" fmla="*/ 12192000 w 12192000"/>
              <a:gd name="connsiteY1" fmla="*/ 4369043 h 4369043"/>
              <a:gd name="connsiteX2" fmla="*/ 0 w 12192000"/>
              <a:gd name="connsiteY2" fmla="*/ 4369043 h 4369043"/>
              <a:gd name="connsiteX3" fmla="*/ 0 w 12192000"/>
              <a:gd name="connsiteY3" fmla="*/ 281641 h 4369043"/>
              <a:gd name="connsiteX4" fmla="*/ 2122046 w 12192000"/>
              <a:gd name="connsiteY4" fmla="*/ 1063979 h 4369043"/>
              <a:gd name="connsiteX5" fmla="*/ 3886078 w 12192000"/>
              <a:gd name="connsiteY5" fmla="*/ 2010605 h 4369043"/>
              <a:gd name="connsiteX6" fmla="*/ 6248970 w 12192000"/>
              <a:gd name="connsiteY6" fmla="*/ 2573888 h 4369043"/>
              <a:gd name="connsiteX7" fmla="*/ 8117151 w 12192000"/>
              <a:gd name="connsiteY7" fmla="*/ 1815022 h 4369043"/>
              <a:gd name="connsiteX8" fmla="*/ 10759944 w 12192000"/>
              <a:gd name="connsiteY8" fmla="*/ 813631 h 4369043"/>
              <a:gd name="connsiteX9" fmla="*/ 12192000 w 12192000"/>
              <a:gd name="connsiteY9" fmla="*/ 0 h 436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369043">
                <a:moveTo>
                  <a:pt x="12192000" y="0"/>
                </a:moveTo>
                <a:lnTo>
                  <a:pt x="12192000" y="4369043"/>
                </a:lnTo>
                <a:lnTo>
                  <a:pt x="0" y="4369043"/>
                </a:lnTo>
                <a:lnTo>
                  <a:pt x="0" y="281641"/>
                </a:lnTo>
                <a:cubicBezTo>
                  <a:pt x="735556" y="1095272"/>
                  <a:pt x="1535880" y="893273"/>
                  <a:pt x="2122046" y="1063979"/>
                </a:cubicBezTo>
                <a:cubicBezTo>
                  <a:pt x="3384859" y="1431677"/>
                  <a:pt x="3344110" y="1951383"/>
                  <a:pt x="3886078" y="2010605"/>
                </a:cubicBezTo>
                <a:cubicBezTo>
                  <a:pt x="5174928" y="2151427"/>
                  <a:pt x="5149021" y="2653764"/>
                  <a:pt x="6248970" y="2573888"/>
                </a:cubicBezTo>
                <a:cubicBezTo>
                  <a:pt x="6796862" y="2534146"/>
                  <a:pt x="7455476" y="1614196"/>
                  <a:pt x="8117151" y="1815022"/>
                </a:cubicBezTo>
                <a:cubicBezTo>
                  <a:pt x="10050426" y="2401775"/>
                  <a:pt x="9941525" y="1311119"/>
                  <a:pt x="10759944" y="813631"/>
                </a:cubicBezTo>
                <a:cubicBezTo>
                  <a:pt x="11326257" y="469403"/>
                  <a:pt x="11723327" y="672811"/>
                  <a:pt x="12192000" y="0"/>
                </a:cubicBezTo>
                <a:close/>
              </a:path>
            </a:pathLst>
          </a:custGeom>
          <a:gradFill flip="none" rotWithShape="1">
            <a:gsLst>
              <a:gs pos="0">
                <a:srgbClr val="F2F4F4">
                  <a:alpha val="50000"/>
                </a:srgb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99000">
                  <a:srgbClr val="F23C36">
                    <a:alpha val="86000"/>
                  </a:srgbClr>
                </a:gs>
                <a:gs pos="6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POSans R"/>
              <a:cs typeface="+mn-cs"/>
            </a:endParaRPr>
          </a:p>
        </p:txBody>
      </p:sp>
      <p:sp>
        <p:nvSpPr>
          <p:cNvPr id="42" name="任意多边形: 形状 41"/>
          <p:cNvSpPr/>
          <p:nvPr>
            <p:custDataLst>
              <p:tags r:id="rId3"/>
            </p:custDataLst>
          </p:nvPr>
        </p:nvSpPr>
        <p:spPr>
          <a:xfrm>
            <a:off x="0" y="3484028"/>
            <a:ext cx="12192000" cy="3373973"/>
          </a:xfrm>
          <a:custGeom>
            <a:avLst/>
            <a:gdLst>
              <a:gd name="connsiteX0" fmla="*/ 12192000 w 12192000"/>
              <a:gd name="connsiteY0" fmla="*/ 0 h 3936729"/>
              <a:gd name="connsiteX1" fmla="*/ 12192000 w 12192000"/>
              <a:gd name="connsiteY1" fmla="*/ 3936729 h 3936729"/>
              <a:gd name="connsiteX2" fmla="*/ 0 w 12192000"/>
              <a:gd name="connsiteY2" fmla="*/ 3936729 h 3936729"/>
              <a:gd name="connsiteX3" fmla="*/ 0 w 12192000"/>
              <a:gd name="connsiteY3" fmla="*/ 234336 h 3936729"/>
              <a:gd name="connsiteX4" fmla="*/ 2122046 w 12192000"/>
              <a:gd name="connsiteY4" fmla="*/ 885271 h 3936729"/>
              <a:gd name="connsiteX5" fmla="*/ 3886078 w 12192000"/>
              <a:gd name="connsiteY5" fmla="*/ 1672901 h 3936729"/>
              <a:gd name="connsiteX6" fmla="*/ 6248970 w 12192000"/>
              <a:gd name="connsiteY6" fmla="*/ 2141574 h 3936729"/>
              <a:gd name="connsiteX7" fmla="*/ 8117151 w 12192000"/>
              <a:gd name="connsiteY7" fmla="*/ 1510168 h 3936729"/>
              <a:gd name="connsiteX8" fmla="*/ 10759944 w 12192000"/>
              <a:gd name="connsiteY8" fmla="*/ 676972 h 3936729"/>
              <a:gd name="connsiteX9" fmla="*/ 12192000 w 12192000"/>
              <a:gd name="connsiteY9" fmla="*/ 0 h 39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936729">
                <a:moveTo>
                  <a:pt x="12192000" y="0"/>
                </a:moveTo>
                <a:lnTo>
                  <a:pt x="12192000" y="3936729"/>
                </a:lnTo>
                <a:lnTo>
                  <a:pt x="0" y="3936729"/>
                </a:lnTo>
                <a:lnTo>
                  <a:pt x="0" y="234336"/>
                </a:lnTo>
                <a:cubicBezTo>
                  <a:pt x="735556" y="911308"/>
                  <a:pt x="1535880" y="743237"/>
                  <a:pt x="2122046" y="885271"/>
                </a:cubicBezTo>
                <a:cubicBezTo>
                  <a:pt x="3384859" y="1191210"/>
                  <a:pt x="3344110" y="1623626"/>
                  <a:pt x="3886078" y="1672901"/>
                </a:cubicBezTo>
                <a:cubicBezTo>
                  <a:pt x="5174928" y="1790070"/>
                  <a:pt x="5149021" y="2208034"/>
                  <a:pt x="6248970" y="2141574"/>
                </a:cubicBezTo>
                <a:cubicBezTo>
                  <a:pt x="6796862" y="2108507"/>
                  <a:pt x="7455476" y="1343073"/>
                  <a:pt x="8117151" y="1510168"/>
                </a:cubicBezTo>
                <a:cubicBezTo>
                  <a:pt x="10050426" y="1998369"/>
                  <a:pt x="9941525" y="1090901"/>
                  <a:pt x="10759944" y="676972"/>
                </a:cubicBezTo>
                <a:cubicBezTo>
                  <a:pt x="11326257" y="390561"/>
                  <a:pt x="11723327" y="559804"/>
                  <a:pt x="12192000" y="0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100000">
                <a:srgbClr val="C00000">
                  <a:alpha val="74000"/>
                </a:srgbClr>
              </a:gs>
            </a:gsLst>
            <a:lin ang="6600000" scaled="0"/>
          </a:gradFill>
          <a:ln w="22225" cap="flat" cmpd="sng" algn="ctr">
            <a:gradFill flip="none" rotWithShape="1">
              <a:gsLst>
                <a:gs pos="0">
                  <a:schemeClr val="bg1"/>
                </a:gs>
                <a:gs pos="100000">
                  <a:srgbClr val="C00000">
                    <a:alpha val="61000"/>
                  </a:srgb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POSans R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65159" y="4631213"/>
            <a:ext cx="6366728" cy="2804660"/>
          </a:xfrm>
          <a:prstGeom prst="rect">
            <a:avLst/>
          </a:prstGeom>
        </p:spPr>
      </p:pic>
      <p:grpSp>
        <p:nvGrpSpPr>
          <p:cNvPr id="45" name="组合 44"/>
          <p:cNvGrpSpPr>
            <a:grpSpLocks noChangeAspect="1"/>
          </p:cNvGrpSpPr>
          <p:nvPr/>
        </p:nvGrpSpPr>
        <p:grpSpPr>
          <a:xfrm>
            <a:off x="1150709" y="1599134"/>
            <a:ext cx="5423304" cy="4369043"/>
            <a:chOff x="1074165" y="1714508"/>
            <a:chExt cx="4863173" cy="3917799"/>
          </a:xfrm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46" name="Freeform 5"/>
            <p:cNvSpPr/>
            <p:nvPr>
              <p:custDataLst>
                <p:tags r:id="rId5"/>
              </p:custDataLst>
            </p:nvPr>
          </p:nvSpPr>
          <p:spPr bwMode="auto">
            <a:xfrm>
              <a:off x="1074165" y="1714508"/>
              <a:ext cx="4863173" cy="2941039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1263444" y="1914594"/>
              <a:ext cx="4484616" cy="2538716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7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263444" y="1914594"/>
              <a:ext cx="4484616" cy="2538716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Rectangle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284953" y="1936108"/>
              <a:ext cx="4441598" cy="2495687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2680533" y="5571327"/>
              <a:ext cx="1631265" cy="60980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  <a:gd name="connsiteX0" fmla="*/ 9966 w 9966"/>
                <a:gd name="connsiteY0" fmla="*/ 6857 h 10000"/>
                <a:gd name="connsiteX1" fmla="*/ 5586 w 9966"/>
                <a:gd name="connsiteY1" fmla="*/ 1429 h 10000"/>
                <a:gd name="connsiteX2" fmla="*/ 4989 w 9966"/>
                <a:gd name="connsiteY2" fmla="*/ 857 h 10000"/>
                <a:gd name="connsiteX3" fmla="*/ 4380 w 9966"/>
                <a:gd name="connsiteY3" fmla="*/ 0 h 10000"/>
                <a:gd name="connsiteX4" fmla="*/ 4380 w 9966"/>
                <a:gd name="connsiteY4" fmla="*/ 1429 h 10000"/>
                <a:gd name="connsiteX5" fmla="*/ 1 w 9966"/>
                <a:gd name="connsiteY5" fmla="*/ 6857 h 10000"/>
                <a:gd name="connsiteX6" fmla="*/ 270 w 9966"/>
                <a:gd name="connsiteY6" fmla="*/ 10000 h 10000"/>
                <a:gd name="connsiteX7" fmla="*/ 4380 w 9966"/>
                <a:gd name="connsiteY7" fmla="*/ 10000 h 10000"/>
                <a:gd name="connsiteX8" fmla="*/ 5586 w 9966"/>
                <a:gd name="connsiteY8" fmla="*/ 10000 h 10000"/>
                <a:gd name="connsiteX9" fmla="*/ 9696 w 9966"/>
                <a:gd name="connsiteY9" fmla="*/ 10000 h 10000"/>
                <a:gd name="connsiteX10" fmla="*/ 9966 w 9966"/>
                <a:gd name="connsiteY10" fmla="*/ 6857 h 10000"/>
                <a:gd name="connsiteX0-1" fmla="*/ 10000 w 10000"/>
                <a:gd name="connsiteY0-2" fmla="*/ 6857 h 10000"/>
                <a:gd name="connsiteX1-3" fmla="*/ 5605 w 10000"/>
                <a:gd name="connsiteY1-4" fmla="*/ 1429 h 10000"/>
                <a:gd name="connsiteX2-5" fmla="*/ 5006 w 10000"/>
                <a:gd name="connsiteY2-6" fmla="*/ 857 h 10000"/>
                <a:gd name="connsiteX3-7" fmla="*/ 4395 w 10000"/>
                <a:gd name="connsiteY3-8" fmla="*/ 0 h 10000"/>
                <a:gd name="connsiteX4-9" fmla="*/ 1 w 10000"/>
                <a:gd name="connsiteY4-10" fmla="*/ 6857 h 10000"/>
                <a:gd name="connsiteX5-11" fmla="*/ 271 w 10000"/>
                <a:gd name="connsiteY5-12" fmla="*/ 10000 h 10000"/>
                <a:gd name="connsiteX6-13" fmla="*/ 4395 w 10000"/>
                <a:gd name="connsiteY6-14" fmla="*/ 10000 h 10000"/>
                <a:gd name="connsiteX7-15" fmla="*/ 5605 w 10000"/>
                <a:gd name="connsiteY7-16" fmla="*/ 10000 h 10000"/>
                <a:gd name="connsiteX8-17" fmla="*/ 9729 w 10000"/>
                <a:gd name="connsiteY8-18" fmla="*/ 10000 h 10000"/>
                <a:gd name="connsiteX9-19" fmla="*/ 10000 w 10000"/>
                <a:gd name="connsiteY9-20" fmla="*/ 6857 h 10000"/>
                <a:gd name="connsiteX0-21" fmla="*/ 10000 w 10000"/>
                <a:gd name="connsiteY0-22" fmla="*/ 6000 h 9143"/>
                <a:gd name="connsiteX1-23" fmla="*/ 5605 w 10000"/>
                <a:gd name="connsiteY1-24" fmla="*/ 572 h 9143"/>
                <a:gd name="connsiteX2-25" fmla="*/ 5006 w 10000"/>
                <a:gd name="connsiteY2-26" fmla="*/ 0 h 9143"/>
                <a:gd name="connsiteX3-27" fmla="*/ 1 w 10000"/>
                <a:gd name="connsiteY3-28" fmla="*/ 6000 h 9143"/>
                <a:gd name="connsiteX4-29" fmla="*/ 271 w 10000"/>
                <a:gd name="connsiteY4-30" fmla="*/ 9143 h 9143"/>
                <a:gd name="connsiteX5-31" fmla="*/ 4395 w 10000"/>
                <a:gd name="connsiteY5-32" fmla="*/ 9143 h 9143"/>
                <a:gd name="connsiteX6-33" fmla="*/ 5605 w 10000"/>
                <a:gd name="connsiteY6-34" fmla="*/ 9143 h 9143"/>
                <a:gd name="connsiteX7-35" fmla="*/ 9729 w 10000"/>
                <a:gd name="connsiteY7-36" fmla="*/ 9143 h 9143"/>
                <a:gd name="connsiteX8-37" fmla="*/ 10000 w 10000"/>
                <a:gd name="connsiteY8-38" fmla="*/ 6000 h 9143"/>
                <a:gd name="connsiteX0-39" fmla="*/ 10000 w 10000"/>
                <a:gd name="connsiteY0-40" fmla="*/ 6562 h 10000"/>
                <a:gd name="connsiteX1-41" fmla="*/ 5006 w 10000"/>
                <a:gd name="connsiteY1-42" fmla="*/ 0 h 10000"/>
                <a:gd name="connsiteX2-43" fmla="*/ 1 w 10000"/>
                <a:gd name="connsiteY2-44" fmla="*/ 6562 h 10000"/>
                <a:gd name="connsiteX3-45" fmla="*/ 271 w 10000"/>
                <a:gd name="connsiteY3-46" fmla="*/ 10000 h 10000"/>
                <a:gd name="connsiteX4-47" fmla="*/ 4395 w 10000"/>
                <a:gd name="connsiteY4-48" fmla="*/ 10000 h 10000"/>
                <a:gd name="connsiteX5-49" fmla="*/ 5605 w 10000"/>
                <a:gd name="connsiteY5-50" fmla="*/ 10000 h 10000"/>
                <a:gd name="connsiteX6-51" fmla="*/ 9729 w 10000"/>
                <a:gd name="connsiteY6-52" fmla="*/ 10000 h 10000"/>
                <a:gd name="connsiteX7-53" fmla="*/ 10000 w 10000"/>
                <a:gd name="connsiteY7-54" fmla="*/ 6562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10000" h="10000">
                  <a:moveTo>
                    <a:pt x="10000" y="6562"/>
                  </a:moveTo>
                  <a:lnTo>
                    <a:pt x="5006" y="0"/>
                  </a:lnTo>
                  <a:lnTo>
                    <a:pt x="1" y="6562"/>
                  </a:lnTo>
                  <a:cubicBezTo>
                    <a:pt x="1" y="6562"/>
                    <a:pt x="-11" y="10000"/>
                    <a:pt x="271" y="10000"/>
                  </a:cubicBezTo>
                  <a:lnTo>
                    <a:pt x="4395" y="10000"/>
                  </a:lnTo>
                  <a:lnTo>
                    <a:pt x="5605" y="10000"/>
                  </a:lnTo>
                  <a:lnTo>
                    <a:pt x="9729" y="10000"/>
                  </a:lnTo>
                  <a:cubicBezTo>
                    <a:pt x="10023" y="10000"/>
                    <a:pt x="10000" y="6562"/>
                    <a:pt x="10000" y="6562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2670129" y="5051414"/>
              <a:ext cx="1651887" cy="56583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16"/>
            <p:cNvSpPr/>
            <p:nvPr>
              <p:custDataLst>
                <p:tags r:id="rId11"/>
              </p:custDataLst>
            </p:nvPr>
          </p:nvSpPr>
          <p:spPr bwMode="auto">
            <a:xfrm>
              <a:off x="2670129" y="5051414"/>
              <a:ext cx="1335706" cy="56583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17"/>
            <p:cNvSpPr/>
            <p:nvPr>
              <p:custDataLst>
                <p:tags r:id="rId12"/>
              </p:custDataLst>
            </p:nvPr>
          </p:nvSpPr>
          <p:spPr bwMode="auto">
            <a:xfrm>
              <a:off x="1074165" y="4655547"/>
              <a:ext cx="4863173" cy="46256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9" name="任意多边形: 形状 16"/>
          <p:cNvSpPr/>
          <p:nvPr>
            <p:custDataLst>
              <p:tags r:id="rId13"/>
            </p:custDataLst>
          </p:nvPr>
        </p:nvSpPr>
        <p:spPr>
          <a:xfrm rot="3592494">
            <a:off x="682708" y="2453680"/>
            <a:ext cx="296073" cy="29607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FC000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文本框 53"/>
          <p:cNvSpPr txBox="1"/>
          <p:nvPr>
            <p:custDataLst>
              <p:tags r:id="rId14"/>
            </p:custDataLst>
          </p:nvPr>
        </p:nvSpPr>
        <p:spPr>
          <a:xfrm>
            <a:off x="7014845" y="1499870"/>
            <a:ext cx="4558030" cy="191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6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人员密集、伤亡大，影响范围广。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algn="just">
              <a:lnSpc>
                <a:spcPct val="16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易发部位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宿舍、教室、实验室、机房、食堂等。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6" name="图形 246"/>
          <p:cNvGrpSpPr/>
          <p:nvPr/>
        </p:nvGrpSpPr>
        <p:grpSpPr>
          <a:xfrm rot="19960185" flipH="1">
            <a:off x="447886" y="5721246"/>
            <a:ext cx="831419" cy="840160"/>
            <a:chOff x="9465256" y="2286308"/>
            <a:chExt cx="631929" cy="638572"/>
          </a:xfrm>
          <a:effectLst>
            <a:outerShdw blurRad="101600" dist="76200" dir="5400000" algn="t" rotWithShape="0">
              <a:prstClr val="black">
                <a:alpha val="25000"/>
              </a:prstClr>
            </a:outerShdw>
          </a:effectLst>
        </p:grpSpPr>
        <p:grpSp>
          <p:nvGrpSpPr>
            <p:cNvPr id="57" name="图形 246"/>
            <p:cNvGrpSpPr/>
            <p:nvPr/>
          </p:nvGrpSpPr>
          <p:grpSpPr>
            <a:xfrm>
              <a:off x="9465256" y="2286308"/>
              <a:ext cx="631929" cy="638572"/>
              <a:chOff x="9465256" y="2286308"/>
              <a:chExt cx="631929" cy="638572"/>
            </a:xfrm>
          </p:grpSpPr>
          <p:sp>
            <p:nvSpPr>
              <p:cNvPr id="62" name="任意多边形: 形状 61"/>
              <p:cNvSpPr/>
              <p:nvPr>
                <p:custDataLst>
                  <p:tags r:id="rId15"/>
                </p:custDataLst>
              </p:nvPr>
            </p:nvSpPr>
            <p:spPr>
              <a:xfrm>
                <a:off x="9478506" y="2299636"/>
                <a:ext cx="605309" cy="611995"/>
              </a:xfrm>
              <a:custGeom>
                <a:avLst/>
                <a:gdLst>
                  <a:gd name="connsiteX0" fmla="*/ 202083 w 605309"/>
                  <a:gd name="connsiteY0" fmla="*/ 1038 h 611995"/>
                  <a:gd name="connsiteX1" fmla="*/ 604014 w 605309"/>
                  <a:gd name="connsiteY1" fmla="*/ 0 h 611995"/>
                  <a:gd name="connsiteX2" fmla="*/ 563151 w 605309"/>
                  <a:gd name="connsiteY2" fmla="*/ 390279 h 611995"/>
                  <a:gd name="connsiteX3" fmla="*/ 376871 w 605309"/>
                  <a:gd name="connsiteY3" fmla="*/ 611996 h 611995"/>
                  <a:gd name="connsiteX4" fmla="*/ 0 w 605309"/>
                  <a:gd name="connsiteY4" fmla="*/ 442396 h 611995"/>
                  <a:gd name="connsiteX5" fmla="*/ 183567 w 605309"/>
                  <a:gd name="connsiteY5" fmla="*/ 268806 h 611995"/>
                  <a:gd name="connsiteX6" fmla="*/ 202083 w 605309"/>
                  <a:gd name="connsiteY6" fmla="*/ 1038 h 611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309" h="611995">
                    <a:moveTo>
                      <a:pt x="202083" y="1038"/>
                    </a:moveTo>
                    <a:lnTo>
                      <a:pt x="604014" y="0"/>
                    </a:lnTo>
                    <a:cubicBezTo>
                      <a:pt x="604014" y="0"/>
                      <a:pt x="616625" y="251646"/>
                      <a:pt x="563151" y="390279"/>
                    </a:cubicBezTo>
                    <a:cubicBezTo>
                      <a:pt x="497785" y="559799"/>
                      <a:pt x="376871" y="611996"/>
                      <a:pt x="376871" y="611996"/>
                    </a:cubicBezTo>
                    <a:lnTo>
                      <a:pt x="0" y="442396"/>
                    </a:lnTo>
                    <a:cubicBezTo>
                      <a:pt x="0" y="442396"/>
                      <a:pt x="164731" y="367772"/>
                      <a:pt x="183567" y="268806"/>
                    </a:cubicBezTo>
                    <a:cubicBezTo>
                      <a:pt x="204318" y="160102"/>
                      <a:pt x="202083" y="1038"/>
                      <a:pt x="202083" y="10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6"/>
                </p:custDataLst>
              </p:nvPr>
            </p:nvSpPr>
            <p:spPr>
              <a:xfrm>
                <a:off x="9465256" y="2286308"/>
                <a:ext cx="631929" cy="638572"/>
              </a:xfrm>
              <a:custGeom>
                <a:avLst/>
                <a:gdLst>
                  <a:gd name="connsiteX0" fmla="*/ 390199 w 631929"/>
                  <a:gd name="connsiteY0" fmla="*/ 638573 h 638572"/>
                  <a:gd name="connsiteX1" fmla="*/ 384772 w 631929"/>
                  <a:gd name="connsiteY1" fmla="*/ 637376 h 638572"/>
                  <a:gd name="connsiteX2" fmla="*/ 7822 w 631929"/>
                  <a:gd name="connsiteY2" fmla="*/ 467776 h 638572"/>
                  <a:gd name="connsiteX3" fmla="*/ 0 w 631929"/>
                  <a:gd name="connsiteY3" fmla="*/ 455724 h 638572"/>
                  <a:gd name="connsiteX4" fmla="*/ 7742 w 631929"/>
                  <a:gd name="connsiteY4" fmla="*/ 443593 h 638572"/>
                  <a:gd name="connsiteX5" fmla="*/ 183806 w 631929"/>
                  <a:gd name="connsiteY5" fmla="*/ 279580 h 638572"/>
                  <a:gd name="connsiteX6" fmla="*/ 202083 w 631929"/>
                  <a:gd name="connsiteY6" fmla="*/ 14526 h 638572"/>
                  <a:gd name="connsiteX7" fmla="*/ 205914 w 631929"/>
                  <a:gd name="connsiteY7" fmla="*/ 5028 h 638572"/>
                  <a:gd name="connsiteX8" fmla="*/ 215332 w 631929"/>
                  <a:gd name="connsiteY8" fmla="*/ 1038 h 638572"/>
                  <a:gd name="connsiteX9" fmla="*/ 617263 w 631929"/>
                  <a:gd name="connsiteY9" fmla="*/ 0 h 638572"/>
                  <a:gd name="connsiteX10" fmla="*/ 617263 w 631929"/>
                  <a:gd name="connsiteY10" fmla="*/ 0 h 638572"/>
                  <a:gd name="connsiteX11" fmla="*/ 630512 w 631929"/>
                  <a:gd name="connsiteY11" fmla="*/ 12610 h 638572"/>
                  <a:gd name="connsiteX12" fmla="*/ 588770 w 631929"/>
                  <a:gd name="connsiteY12" fmla="*/ 408316 h 638572"/>
                  <a:gd name="connsiteX13" fmla="*/ 395387 w 631929"/>
                  <a:gd name="connsiteY13" fmla="*/ 637376 h 638572"/>
                  <a:gd name="connsiteX14" fmla="*/ 390199 w 631929"/>
                  <a:gd name="connsiteY14" fmla="*/ 638573 h 638572"/>
                  <a:gd name="connsiteX15" fmla="*/ 44056 w 631929"/>
                  <a:gd name="connsiteY15" fmla="*/ 455086 h 638572"/>
                  <a:gd name="connsiteX16" fmla="*/ 389880 w 631929"/>
                  <a:gd name="connsiteY16" fmla="*/ 610719 h 638572"/>
                  <a:gd name="connsiteX17" fmla="*/ 564029 w 631929"/>
                  <a:gd name="connsiteY17" fmla="*/ 398899 h 638572"/>
                  <a:gd name="connsiteX18" fmla="*/ 604493 w 631929"/>
                  <a:gd name="connsiteY18" fmla="*/ 26657 h 638572"/>
                  <a:gd name="connsiteX19" fmla="*/ 228660 w 631929"/>
                  <a:gd name="connsiteY19" fmla="*/ 27615 h 638572"/>
                  <a:gd name="connsiteX20" fmla="*/ 209825 w 631929"/>
                  <a:gd name="connsiteY20" fmla="*/ 284608 h 638572"/>
                  <a:gd name="connsiteX21" fmla="*/ 44056 w 631929"/>
                  <a:gd name="connsiteY21" fmla="*/ 455086 h 63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31929" h="638572">
                    <a:moveTo>
                      <a:pt x="390199" y="638573"/>
                    </a:moveTo>
                    <a:cubicBezTo>
                      <a:pt x="388363" y="638573"/>
                      <a:pt x="386448" y="638174"/>
                      <a:pt x="384772" y="637376"/>
                    </a:cubicBezTo>
                    <a:lnTo>
                      <a:pt x="7822" y="467776"/>
                    </a:lnTo>
                    <a:cubicBezTo>
                      <a:pt x="3113" y="465621"/>
                      <a:pt x="0" y="460912"/>
                      <a:pt x="0" y="455724"/>
                    </a:cubicBezTo>
                    <a:cubicBezTo>
                      <a:pt x="0" y="450537"/>
                      <a:pt x="3033" y="445748"/>
                      <a:pt x="7742" y="443593"/>
                    </a:cubicBezTo>
                    <a:cubicBezTo>
                      <a:pt x="9338" y="442875"/>
                      <a:pt x="166407" y="370565"/>
                      <a:pt x="183806" y="279580"/>
                    </a:cubicBezTo>
                    <a:cubicBezTo>
                      <a:pt x="204078" y="173431"/>
                      <a:pt x="202083" y="16122"/>
                      <a:pt x="202083" y="14526"/>
                    </a:cubicBezTo>
                    <a:cubicBezTo>
                      <a:pt x="202003" y="11014"/>
                      <a:pt x="203440" y="7582"/>
                      <a:pt x="205914" y="5028"/>
                    </a:cubicBezTo>
                    <a:cubicBezTo>
                      <a:pt x="208388" y="2474"/>
                      <a:pt x="211820" y="1038"/>
                      <a:pt x="215332" y="1038"/>
                    </a:cubicBezTo>
                    <a:lnTo>
                      <a:pt x="617263" y="0"/>
                    </a:lnTo>
                    <a:cubicBezTo>
                      <a:pt x="617263" y="0"/>
                      <a:pt x="617263" y="0"/>
                      <a:pt x="617263" y="0"/>
                    </a:cubicBezTo>
                    <a:cubicBezTo>
                      <a:pt x="624287" y="0"/>
                      <a:pt x="630113" y="5507"/>
                      <a:pt x="630512" y="12610"/>
                    </a:cubicBezTo>
                    <a:cubicBezTo>
                      <a:pt x="631071" y="22986"/>
                      <a:pt x="642643" y="268646"/>
                      <a:pt x="588770" y="408316"/>
                    </a:cubicBezTo>
                    <a:cubicBezTo>
                      <a:pt x="522128" y="581029"/>
                      <a:pt x="400495" y="635141"/>
                      <a:pt x="395387" y="637376"/>
                    </a:cubicBezTo>
                    <a:cubicBezTo>
                      <a:pt x="393791" y="638174"/>
                      <a:pt x="391955" y="638573"/>
                      <a:pt x="390199" y="638573"/>
                    </a:cubicBezTo>
                    <a:close/>
                    <a:moveTo>
                      <a:pt x="44056" y="455086"/>
                    </a:moveTo>
                    <a:lnTo>
                      <a:pt x="389880" y="610719"/>
                    </a:lnTo>
                    <a:cubicBezTo>
                      <a:pt x="412866" y="598667"/>
                      <a:pt x="509118" y="541282"/>
                      <a:pt x="564029" y="398899"/>
                    </a:cubicBezTo>
                    <a:cubicBezTo>
                      <a:pt x="609202" y="281895"/>
                      <a:pt x="606169" y="79093"/>
                      <a:pt x="604493" y="26657"/>
                    </a:cubicBezTo>
                    <a:lnTo>
                      <a:pt x="228660" y="27615"/>
                    </a:lnTo>
                    <a:cubicBezTo>
                      <a:pt x="228740" y="68478"/>
                      <a:pt x="227304" y="192985"/>
                      <a:pt x="209825" y="284608"/>
                    </a:cubicBezTo>
                    <a:cubicBezTo>
                      <a:pt x="194421" y="365457"/>
                      <a:pt x="92581" y="428988"/>
                      <a:pt x="44056" y="45508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POSans R"/>
                  <a:cs typeface="+mn-cs"/>
                </a:endParaRPr>
              </a:p>
            </p:txBody>
          </p:sp>
        </p:grpSp>
        <p:sp>
          <p:nvSpPr>
            <p:cNvPr id="58" name="任意多边形: 形状 57"/>
            <p:cNvSpPr/>
            <p:nvPr>
              <p:custDataLst>
                <p:tags r:id="rId17"/>
              </p:custDataLst>
            </p:nvPr>
          </p:nvSpPr>
          <p:spPr>
            <a:xfrm>
              <a:off x="9723032" y="2405369"/>
              <a:ext cx="300546" cy="32739"/>
            </a:xfrm>
            <a:custGeom>
              <a:avLst/>
              <a:gdLst>
                <a:gd name="connsiteX0" fmla="*/ 168260 w 300546"/>
                <a:gd name="connsiteY0" fmla="*/ 32740 h 32739"/>
                <a:gd name="connsiteX1" fmla="*/ 11670 w 300546"/>
                <a:gd name="connsiteY1" fmla="*/ 26435 h 32739"/>
                <a:gd name="connsiteX2" fmla="*/ 97 w 300546"/>
                <a:gd name="connsiteY2" fmla="*/ 11670 h 32739"/>
                <a:gd name="connsiteX3" fmla="*/ 14862 w 300546"/>
                <a:gd name="connsiteY3" fmla="*/ 97 h 32739"/>
                <a:gd name="connsiteX4" fmla="*/ 286381 w 300546"/>
                <a:gd name="connsiteY4" fmla="*/ 2491 h 32739"/>
                <a:gd name="connsiteX5" fmla="*/ 300508 w 300546"/>
                <a:gd name="connsiteY5" fmla="*/ 14782 h 32739"/>
                <a:gd name="connsiteX6" fmla="*/ 288217 w 300546"/>
                <a:gd name="connsiteY6" fmla="*/ 28909 h 32739"/>
                <a:gd name="connsiteX7" fmla="*/ 168260 w 300546"/>
                <a:gd name="connsiteY7" fmla="*/ 32740 h 3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546" h="32739">
                  <a:moveTo>
                    <a:pt x="168260" y="32740"/>
                  </a:moveTo>
                  <a:cubicBezTo>
                    <a:pt x="99383" y="32740"/>
                    <a:pt x="37369" y="29547"/>
                    <a:pt x="11670" y="26435"/>
                  </a:cubicBezTo>
                  <a:cubicBezTo>
                    <a:pt x="4407" y="25557"/>
                    <a:pt x="-781" y="18932"/>
                    <a:pt x="97" y="11670"/>
                  </a:cubicBezTo>
                  <a:cubicBezTo>
                    <a:pt x="975" y="4407"/>
                    <a:pt x="7599" y="-781"/>
                    <a:pt x="14862" y="97"/>
                  </a:cubicBezTo>
                  <a:cubicBezTo>
                    <a:pt x="54449" y="4886"/>
                    <a:pt x="182546" y="9834"/>
                    <a:pt x="286381" y="2491"/>
                  </a:cubicBezTo>
                  <a:cubicBezTo>
                    <a:pt x="293724" y="2012"/>
                    <a:pt x="300029" y="7440"/>
                    <a:pt x="300508" y="14782"/>
                  </a:cubicBezTo>
                  <a:cubicBezTo>
                    <a:pt x="301067" y="22045"/>
                    <a:pt x="295560" y="28430"/>
                    <a:pt x="288217" y="28909"/>
                  </a:cubicBezTo>
                  <a:cubicBezTo>
                    <a:pt x="249748" y="31702"/>
                    <a:pt x="207926" y="32740"/>
                    <a:pt x="168260" y="32740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59" name="任意多边形: 形状 58"/>
            <p:cNvSpPr/>
            <p:nvPr>
              <p:custDataLst>
                <p:tags r:id="rId18"/>
              </p:custDataLst>
            </p:nvPr>
          </p:nvSpPr>
          <p:spPr>
            <a:xfrm>
              <a:off x="9709002" y="2495573"/>
              <a:ext cx="306143" cy="37192"/>
            </a:xfrm>
            <a:custGeom>
              <a:avLst/>
              <a:gdLst>
                <a:gd name="connsiteX0" fmla="*/ 205595 w 306143"/>
                <a:gd name="connsiteY0" fmla="*/ 37192 h 37192"/>
                <a:gd name="connsiteX1" fmla="*/ 11812 w 306143"/>
                <a:gd name="connsiteY1" fmla="*/ 26418 h 37192"/>
                <a:gd name="connsiteX2" fmla="*/ 80 w 306143"/>
                <a:gd name="connsiteY2" fmla="*/ 11812 h 37192"/>
                <a:gd name="connsiteX3" fmla="*/ 14686 w 306143"/>
                <a:gd name="connsiteY3" fmla="*/ 80 h 37192"/>
                <a:gd name="connsiteX4" fmla="*/ 291552 w 306143"/>
                <a:gd name="connsiteY4" fmla="*/ 7024 h 37192"/>
                <a:gd name="connsiteX5" fmla="*/ 306078 w 306143"/>
                <a:gd name="connsiteY5" fmla="*/ 18916 h 37192"/>
                <a:gd name="connsiteX6" fmla="*/ 294186 w 306143"/>
                <a:gd name="connsiteY6" fmla="*/ 33441 h 37192"/>
                <a:gd name="connsiteX7" fmla="*/ 205595 w 306143"/>
                <a:gd name="connsiteY7" fmla="*/ 37192 h 3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143" h="37192">
                  <a:moveTo>
                    <a:pt x="205595" y="37192"/>
                  </a:moveTo>
                  <a:cubicBezTo>
                    <a:pt x="110938" y="37192"/>
                    <a:pt x="17000" y="26976"/>
                    <a:pt x="11812" y="26418"/>
                  </a:cubicBezTo>
                  <a:cubicBezTo>
                    <a:pt x="4549" y="25620"/>
                    <a:pt x="-718" y="19075"/>
                    <a:pt x="80" y="11812"/>
                  </a:cubicBezTo>
                  <a:cubicBezTo>
                    <a:pt x="878" y="4549"/>
                    <a:pt x="7423" y="-718"/>
                    <a:pt x="14686" y="80"/>
                  </a:cubicBezTo>
                  <a:cubicBezTo>
                    <a:pt x="16362" y="240"/>
                    <a:pt x="180694" y="18197"/>
                    <a:pt x="291552" y="7024"/>
                  </a:cubicBezTo>
                  <a:cubicBezTo>
                    <a:pt x="298895" y="6305"/>
                    <a:pt x="305359" y="11573"/>
                    <a:pt x="306078" y="18916"/>
                  </a:cubicBezTo>
                  <a:cubicBezTo>
                    <a:pt x="306796" y="26178"/>
                    <a:pt x="301528" y="32723"/>
                    <a:pt x="294186" y="33441"/>
                  </a:cubicBezTo>
                  <a:cubicBezTo>
                    <a:pt x="266571" y="36155"/>
                    <a:pt x="236083" y="37192"/>
                    <a:pt x="205595" y="37192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60" name="任意多边形: 形状 59"/>
            <p:cNvSpPr/>
            <p:nvPr>
              <p:custDataLst>
                <p:tags r:id="rId19"/>
              </p:custDataLst>
            </p:nvPr>
          </p:nvSpPr>
          <p:spPr>
            <a:xfrm>
              <a:off x="9689889" y="2590568"/>
              <a:ext cx="311705" cy="55370"/>
            </a:xfrm>
            <a:custGeom>
              <a:avLst/>
              <a:gdLst>
                <a:gd name="connsiteX0" fmla="*/ 298533 w 311705"/>
                <a:gd name="connsiteY0" fmla="*/ 55370 h 55370"/>
                <a:gd name="connsiteX1" fmla="*/ 298214 w 311705"/>
                <a:gd name="connsiteY1" fmla="*/ 55370 h 55370"/>
                <a:gd name="connsiteX2" fmla="*/ 10174 w 311705"/>
                <a:gd name="connsiteY2" fmla="*/ 26159 h 55370"/>
                <a:gd name="connsiteX3" fmla="*/ 357 w 311705"/>
                <a:gd name="connsiteY3" fmla="*/ 10197 h 55370"/>
                <a:gd name="connsiteX4" fmla="*/ 15681 w 311705"/>
                <a:gd name="connsiteY4" fmla="*/ 221 h 55370"/>
                <a:gd name="connsiteX5" fmla="*/ 298772 w 311705"/>
                <a:gd name="connsiteY5" fmla="*/ 28873 h 55370"/>
                <a:gd name="connsiteX6" fmla="*/ 311702 w 311705"/>
                <a:gd name="connsiteY6" fmla="*/ 42441 h 55370"/>
                <a:gd name="connsiteX7" fmla="*/ 298533 w 311705"/>
                <a:gd name="connsiteY7" fmla="*/ 55370 h 5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705" h="55370">
                  <a:moveTo>
                    <a:pt x="298533" y="55370"/>
                  </a:moveTo>
                  <a:cubicBezTo>
                    <a:pt x="298453" y="55370"/>
                    <a:pt x="298294" y="55370"/>
                    <a:pt x="298214" y="55370"/>
                  </a:cubicBezTo>
                  <a:cubicBezTo>
                    <a:pt x="255355" y="54333"/>
                    <a:pt x="16878" y="27756"/>
                    <a:pt x="10174" y="26159"/>
                  </a:cubicBezTo>
                  <a:cubicBezTo>
                    <a:pt x="3070" y="24483"/>
                    <a:pt x="-1319" y="17300"/>
                    <a:pt x="357" y="10197"/>
                  </a:cubicBezTo>
                  <a:cubicBezTo>
                    <a:pt x="2033" y="3333"/>
                    <a:pt x="8817" y="-1056"/>
                    <a:pt x="15681" y="221"/>
                  </a:cubicBezTo>
                  <a:cubicBezTo>
                    <a:pt x="27652" y="2056"/>
                    <a:pt x="257590" y="27915"/>
                    <a:pt x="298772" y="28873"/>
                  </a:cubicBezTo>
                  <a:cubicBezTo>
                    <a:pt x="306115" y="29033"/>
                    <a:pt x="311861" y="35098"/>
                    <a:pt x="311702" y="42441"/>
                  </a:cubicBezTo>
                  <a:cubicBezTo>
                    <a:pt x="311622" y="49624"/>
                    <a:pt x="305716" y="55370"/>
                    <a:pt x="298533" y="55370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  <p:sp>
          <p:nvSpPr>
            <p:cNvPr id="61" name="任意多边形: 形状 60"/>
            <p:cNvSpPr/>
            <p:nvPr>
              <p:custDataLst>
                <p:tags r:id="rId20"/>
              </p:custDataLst>
            </p:nvPr>
          </p:nvSpPr>
          <p:spPr>
            <a:xfrm>
              <a:off x="9642641" y="2687802"/>
              <a:ext cx="303107" cy="70989"/>
            </a:xfrm>
            <a:custGeom>
              <a:avLst/>
              <a:gdLst>
                <a:gd name="connsiteX0" fmla="*/ 289913 w 303107"/>
                <a:gd name="connsiteY0" fmla="*/ 70990 h 70989"/>
                <a:gd name="connsiteX1" fmla="*/ 287199 w 303107"/>
                <a:gd name="connsiteY1" fmla="*/ 70670 h 70989"/>
                <a:gd name="connsiteX2" fmla="*/ 11450 w 303107"/>
                <a:gd name="connsiteY2" fmla="*/ 26375 h 70989"/>
                <a:gd name="connsiteX3" fmla="*/ 117 w 303107"/>
                <a:gd name="connsiteY3" fmla="*/ 11450 h 70989"/>
                <a:gd name="connsiteX4" fmla="*/ 15042 w 303107"/>
                <a:gd name="connsiteY4" fmla="*/ 117 h 70989"/>
                <a:gd name="connsiteX5" fmla="*/ 292547 w 303107"/>
                <a:gd name="connsiteY5" fmla="*/ 44732 h 70989"/>
                <a:gd name="connsiteX6" fmla="*/ 302842 w 303107"/>
                <a:gd name="connsiteY6" fmla="*/ 60455 h 70989"/>
                <a:gd name="connsiteX7" fmla="*/ 289913 w 303107"/>
                <a:gd name="connsiteY7" fmla="*/ 70990 h 70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107" h="70989">
                  <a:moveTo>
                    <a:pt x="289913" y="70990"/>
                  </a:moveTo>
                  <a:cubicBezTo>
                    <a:pt x="289035" y="70990"/>
                    <a:pt x="288077" y="70910"/>
                    <a:pt x="287199" y="70670"/>
                  </a:cubicBezTo>
                  <a:cubicBezTo>
                    <a:pt x="203637" y="53271"/>
                    <a:pt x="13366" y="26614"/>
                    <a:pt x="11450" y="26375"/>
                  </a:cubicBezTo>
                  <a:cubicBezTo>
                    <a:pt x="4187" y="25337"/>
                    <a:pt x="-841" y="18633"/>
                    <a:pt x="117" y="11450"/>
                  </a:cubicBezTo>
                  <a:cubicBezTo>
                    <a:pt x="1154" y="4187"/>
                    <a:pt x="7779" y="-841"/>
                    <a:pt x="15042" y="117"/>
                  </a:cubicBezTo>
                  <a:cubicBezTo>
                    <a:pt x="16957" y="356"/>
                    <a:pt x="208186" y="27093"/>
                    <a:pt x="292547" y="44732"/>
                  </a:cubicBezTo>
                  <a:cubicBezTo>
                    <a:pt x="299730" y="46248"/>
                    <a:pt x="304279" y="53271"/>
                    <a:pt x="302842" y="60455"/>
                  </a:cubicBezTo>
                  <a:cubicBezTo>
                    <a:pt x="301565" y="66680"/>
                    <a:pt x="296058" y="70990"/>
                    <a:pt x="289913" y="70990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POSans R"/>
                <a:cs typeface="+mn-cs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960235" y="445770"/>
            <a:ext cx="6998970" cy="7683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校园火灾经典案例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zh-CN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01ba19bdd7853f32b67044ba60f07b01">
            <a:hlinkClick r:id="" action="ppaction://media"/>
          </p:cNvPr>
          <p:cNvPicPr/>
          <p:nvPr>
            <a:vide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0000" y="1822450"/>
            <a:ext cx="5092700" cy="28746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30433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关注校园消防安全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0" name="矩形: 圆角 129"/>
          <p:cNvSpPr/>
          <p:nvPr/>
        </p:nvSpPr>
        <p:spPr>
          <a:xfrm>
            <a:off x="7039610" y="1214120"/>
            <a:ext cx="4519295" cy="13906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459105" y="2435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-2156460" y="-16592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8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7331710" y="2200910"/>
            <a:ext cx="4841875" cy="4841875"/>
          </a:xfrm>
          <a:prstGeom prst="rect">
            <a:avLst/>
          </a:prstGeom>
        </p:spPr>
      </p:pic>
      <p:pic>
        <p:nvPicPr>
          <p:cNvPr id="143" name="图片 14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alphaModFix amt="20000"/>
          </a:blip>
          <a:stretch>
            <a:fillRect/>
          </a:stretch>
        </p:blipFill>
        <p:spPr>
          <a:xfrm>
            <a:off x="8113509" y="6092190"/>
            <a:ext cx="3078480" cy="70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25 -3.7037E-7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6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4" grpId="0" bldLvl="0" animBg="1"/>
      <p:bldP spid="42" grpId="0" bldLvl="0" animBg="1"/>
      <p:bldP spid="39" grpId="0" bldLvl="0" animBg="1"/>
      <p:bldP spid="54" grpId="0"/>
      <p:bldP spid="5" grpId="0"/>
      <p:bldP spid="12" grpId="0"/>
      <p:bldP spid="12" grpId="1"/>
      <p:bldP spid="1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520" y="2884805"/>
            <a:ext cx="4056380" cy="40563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0" y="0"/>
            <a:ext cx="2468879" cy="11066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" y="979340"/>
            <a:ext cx="1433210" cy="820500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3222582" y="1614860"/>
            <a:ext cx="6094070" cy="101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第二章节</a:t>
            </a:r>
            <a:endParaRPr lang="zh-CN" altLang="en-US" sz="1400" dirty="0">
              <a:solidFill>
                <a:srgbClr val="DB1802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92621" y="2183765"/>
            <a:ext cx="12527801" cy="5043170"/>
            <a:chOff x="7941" y="2371565"/>
            <a:chExt cx="12216962" cy="4918105"/>
          </a:xfrm>
        </p:grpSpPr>
        <p:sp>
          <p:nvSpPr>
            <p:cNvPr id="145" name="任意多边形: 形状 144"/>
            <p:cNvSpPr/>
            <p:nvPr>
              <p:custDataLst>
                <p:tags r:id="rId5"/>
              </p:custDataLst>
            </p:nvPr>
          </p:nvSpPr>
          <p:spPr>
            <a:xfrm rot="214421" flipH="1">
              <a:off x="54273" y="2371565"/>
              <a:ext cx="12170630" cy="4918105"/>
            </a:xfrm>
            <a:custGeom>
              <a:avLst/>
              <a:gdLst>
                <a:gd name="connsiteX0" fmla="*/ 250383 w 12170630"/>
                <a:gd name="connsiteY0" fmla="*/ 0 h 4918105"/>
                <a:gd name="connsiteX1" fmla="*/ 128097 w 12170630"/>
                <a:gd name="connsiteY1" fmla="*/ 1958034 h 4918105"/>
                <a:gd name="connsiteX2" fmla="*/ 0 w 12170630"/>
                <a:gd name="connsiteY2" fmla="*/ 4158733 h 4918105"/>
                <a:gd name="connsiteX3" fmla="*/ 12158984 w 12170630"/>
                <a:gd name="connsiteY3" fmla="*/ 4918105 h 4918105"/>
                <a:gd name="connsiteX4" fmla="*/ 12170630 w 12170630"/>
                <a:gd name="connsiteY4" fmla="*/ 4731629 h 4918105"/>
                <a:gd name="connsiteX5" fmla="*/ 11983105 w 12170630"/>
                <a:gd name="connsiteY5" fmla="*/ 4730858 h 4918105"/>
                <a:gd name="connsiteX6" fmla="*/ 10431953 w 12170630"/>
                <a:gd name="connsiteY6" fmla="*/ 4439219 h 4918105"/>
                <a:gd name="connsiteX7" fmla="*/ 8229468 w 12170630"/>
                <a:gd name="connsiteY7" fmla="*/ 2983790 h 4918105"/>
                <a:gd name="connsiteX8" fmla="*/ 5985421 w 12170630"/>
                <a:gd name="connsiteY8" fmla="*/ 2965902 h 4918105"/>
                <a:gd name="connsiteX9" fmla="*/ 4010037 w 12170630"/>
                <a:gd name="connsiteY9" fmla="*/ 1504677 h 4918105"/>
                <a:gd name="connsiteX10" fmla="*/ 464290 w 12170630"/>
                <a:gd name="connsiteY10" fmla="*/ 167435 h 491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70630" h="4918105">
                  <a:moveTo>
                    <a:pt x="250383" y="0"/>
                  </a:moveTo>
                  <a:lnTo>
                    <a:pt x="128097" y="1958034"/>
                  </a:lnTo>
                  <a:lnTo>
                    <a:pt x="0" y="4158733"/>
                  </a:lnTo>
                  <a:lnTo>
                    <a:pt x="12158984" y="4918105"/>
                  </a:lnTo>
                  <a:lnTo>
                    <a:pt x="12170630" y="4731629"/>
                  </a:lnTo>
                  <a:lnTo>
                    <a:pt x="11983105" y="4730858"/>
                  </a:lnTo>
                  <a:cubicBezTo>
                    <a:pt x="11478875" y="4712957"/>
                    <a:pt x="10906011" y="4615616"/>
                    <a:pt x="10431953" y="4439219"/>
                  </a:cubicBezTo>
                  <a:cubicBezTo>
                    <a:pt x="9673460" y="4156984"/>
                    <a:pt x="8970557" y="3229343"/>
                    <a:pt x="8229468" y="2983790"/>
                  </a:cubicBezTo>
                  <a:cubicBezTo>
                    <a:pt x="7488379" y="2738237"/>
                    <a:pt x="6688658" y="3212421"/>
                    <a:pt x="5985421" y="2965902"/>
                  </a:cubicBezTo>
                  <a:cubicBezTo>
                    <a:pt x="5282183" y="2719383"/>
                    <a:pt x="5018453" y="1703291"/>
                    <a:pt x="4010037" y="1504677"/>
                  </a:cubicBezTo>
                  <a:cubicBezTo>
                    <a:pt x="3064647" y="1318476"/>
                    <a:pt x="1597160" y="1000784"/>
                    <a:pt x="464290" y="16743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91000">
                  <a:srgbClr val="F3ECEC"/>
                </a:gs>
              </a:gsLst>
              <a:lin ang="5400000" scaled="0"/>
              <a:tileRect/>
            </a:gradFill>
            <a:ln w="22225" cap="flat" cmpd="sng" algn="ctr">
              <a:noFill/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81" name="任意多边形: 形状 16"/>
            <p:cNvSpPr/>
            <p:nvPr>
              <p:custDataLst>
                <p:tags r:id="rId6"/>
              </p:custDataLst>
            </p:nvPr>
          </p:nvSpPr>
          <p:spPr>
            <a:xfrm rot="21002927">
              <a:off x="3541216" y="5037449"/>
              <a:ext cx="621793" cy="621793"/>
            </a:xfrm>
            <a:custGeom>
              <a:avLst/>
              <a:gdLst>
                <a:gd name="connsiteX0" fmla="*/ 457559 w 637689"/>
                <a:gd name="connsiteY0" fmla="*/ 637690 h 637689"/>
                <a:gd name="connsiteX1" fmla="*/ 457559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59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59" y="637690"/>
                  </a:moveTo>
                  <a:lnTo>
                    <a:pt x="457559" y="637690"/>
                  </a:lnTo>
                  <a:cubicBezTo>
                    <a:pt x="380990" y="461621"/>
                    <a:pt x="176069" y="380989"/>
                    <a:pt x="0" y="457560"/>
                  </a:cubicBezTo>
                  <a:lnTo>
                    <a:pt x="0" y="457560"/>
                  </a:lnTo>
                  <a:cubicBezTo>
                    <a:pt x="176069" y="380989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0" y="256700"/>
                    <a:pt x="637690" y="180130"/>
                  </a:cubicBezTo>
                  <a:lnTo>
                    <a:pt x="637690" y="180130"/>
                  </a:lnTo>
                  <a:cubicBezTo>
                    <a:pt x="461620" y="256785"/>
                    <a:pt x="380905" y="461621"/>
                    <a:pt x="457559" y="637690"/>
                  </a:cubicBezTo>
                  <a:close/>
                </a:path>
              </a:pathLst>
            </a:custGeom>
            <a:solidFill>
              <a:schemeClr val="accent4"/>
            </a:solidFill>
            <a:ln w="25400" cap="rnd">
              <a:solidFill>
                <a:srgbClr val="FEFEF2"/>
              </a:solidFill>
              <a:prstDash val="solid"/>
              <a:round/>
            </a:ln>
            <a:effectLst>
              <a:outerShdw blurRad="101600" dist="762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2" name="图形 70"/>
            <p:cNvSpPr/>
            <p:nvPr>
              <p:custDataLst>
                <p:tags r:id="rId7"/>
              </p:custDataLst>
            </p:nvPr>
          </p:nvSpPr>
          <p:spPr>
            <a:xfrm flipH="1">
              <a:off x="4925980" y="4742940"/>
              <a:ext cx="2243384" cy="759359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图形 73"/>
            <p:cNvSpPr/>
            <p:nvPr>
              <p:custDataLst>
                <p:tags r:id="rId8"/>
              </p:custDataLst>
            </p:nvPr>
          </p:nvSpPr>
          <p:spPr>
            <a:xfrm rot="19297628" flipH="1" flipV="1">
              <a:off x="9865651" y="3455735"/>
              <a:ext cx="1020008" cy="370685"/>
            </a:xfrm>
            <a:custGeom>
              <a:avLst/>
              <a:gdLst>
                <a:gd name="connsiteX0" fmla="*/ 0 w 875352"/>
                <a:gd name="connsiteY0" fmla="*/ 0 h 370685"/>
                <a:gd name="connsiteX1" fmla="*/ 785717 w 875352"/>
                <a:gd name="connsiteY1" fmla="*/ 300800 h 370685"/>
                <a:gd name="connsiteX2" fmla="*/ 0 w 875352"/>
                <a:gd name="connsiteY2" fmla="*/ 0 h 3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5352" h="370685">
                  <a:moveTo>
                    <a:pt x="0" y="0"/>
                  </a:moveTo>
                  <a:cubicBezTo>
                    <a:pt x="0" y="0"/>
                    <a:pt x="436436" y="56674"/>
                    <a:pt x="785717" y="300800"/>
                  </a:cubicBezTo>
                  <a:cubicBezTo>
                    <a:pt x="1134999" y="544925"/>
                    <a:pt x="376619" y="77153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pic>
          <p:nvPicPr>
            <p:cNvPr id="143" name="图片 14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alphaModFix amt="20000"/>
            </a:blip>
            <a:stretch>
              <a:fillRect/>
            </a:stretch>
          </p:blipFill>
          <p:spPr>
            <a:xfrm>
              <a:off x="7941" y="5989239"/>
              <a:ext cx="3002097" cy="690467"/>
            </a:xfrm>
            <a:prstGeom prst="rect">
              <a:avLst/>
            </a:prstGeom>
          </p:spPr>
        </p:pic>
        <p:sp>
          <p:nvSpPr>
            <p:cNvPr id="180" name="任意多边形: 形状 23"/>
            <p:cNvSpPr/>
            <p:nvPr>
              <p:custDataLst>
                <p:tags r:id="rId11"/>
              </p:custDataLst>
            </p:nvPr>
          </p:nvSpPr>
          <p:spPr>
            <a:xfrm rot="1746757">
              <a:off x="6798149" y="4380923"/>
              <a:ext cx="621793" cy="621793"/>
            </a:xfrm>
            <a:custGeom>
              <a:avLst/>
              <a:gdLst>
                <a:gd name="connsiteX0" fmla="*/ 457560 w 637689"/>
                <a:gd name="connsiteY0" fmla="*/ 637690 h 637689"/>
                <a:gd name="connsiteX1" fmla="*/ 457560 w 637689"/>
                <a:gd name="connsiteY1" fmla="*/ 637690 h 637689"/>
                <a:gd name="connsiteX2" fmla="*/ 0 w 637689"/>
                <a:gd name="connsiteY2" fmla="*/ 457560 h 637689"/>
                <a:gd name="connsiteX3" fmla="*/ 0 w 637689"/>
                <a:gd name="connsiteY3" fmla="*/ 457560 h 637689"/>
                <a:gd name="connsiteX4" fmla="*/ 180130 w 637689"/>
                <a:gd name="connsiteY4" fmla="*/ 0 h 637689"/>
                <a:gd name="connsiteX5" fmla="*/ 180130 w 637689"/>
                <a:gd name="connsiteY5" fmla="*/ 0 h 637689"/>
                <a:gd name="connsiteX6" fmla="*/ 637690 w 637689"/>
                <a:gd name="connsiteY6" fmla="*/ 180130 h 637689"/>
                <a:gd name="connsiteX7" fmla="*/ 637690 w 637689"/>
                <a:gd name="connsiteY7" fmla="*/ 180130 h 637689"/>
                <a:gd name="connsiteX8" fmla="*/ 457560 w 637689"/>
                <a:gd name="connsiteY8" fmla="*/ 637690 h 63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689" h="637689">
                  <a:moveTo>
                    <a:pt x="457560" y="637690"/>
                  </a:moveTo>
                  <a:lnTo>
                    <a:pt x="457560" y="637690"/>
                  </a:lnTo>
                  <a:cubicBezTo>
                    <a:pt x="380989" y="461621"/>
                    <a:pt x="176069" y="380990"/>
                    <a:pt x="0" y="457560"/>
                  </a:cubicBezTo>
                  <a:lnTo>
                    <a:pt x="0" y="457560"/>
                  </a:lnTo>
                  <a:cubicBezTo>
                    <a:pt x="176069" y="380990"/>
                    <a:pt x="256700" y="176069"/>
                    <a:pt x="180130" y="0"/>
                  </a:cubicBezTo>
                  <a:lnTo>
                    <a:pt x="180130" y="0"/>
                  </a:lnTo>
                  <a:cubicBezTo>
                    <a:pt x="256700" y="176069"/>
                    <a:pt x="461621" y="256700"/>
                    <a:pt x="637690" y="180130"/>
                  </a:cubicBezTo>
                  <a:lnTo>
                    <a:pt x="637690" y="180130"/>
                  </a:lnTo>
                  <a:cubicBezTo>
                    <a:pt x="461536" y="256785"/>
                    <a:pt x="380905" y="461621"/>
                    <a:pt x="457560" y="637690"/>
                  </a:cubicBezTo>
                  <a:close/>
                </a:path>
              </a:pathLst>
            </a:custGeom>
            <a:blipFill>
              <a:blip r:embed="rId1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 w="25400" cap="rnd">
              <a:solidFill>
                <a:srgbClr val="D04F4F"/>
              </a:solidFill>
              <a:prstDash val="solid"/>
              <a:round/>
            </a:ln>
            <a:effectLst>
              <a:outerShdw blurRad="101600" dist="76200" dir="5400000" algn="t" rotWithShape="0">
                <a:schemeClr val="accent5">
                  <a:lumMod val="50000"/>
                  <a:alpha val="25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694940" y="3133090"/>
            <a:ext cx="8288655" cy="1568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72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消防安全</a:t>
            </a:r>
            <a:r>
              <a:rPr lang="en-US" altLang="zh-CN" sz="72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“</a:t>
            </a:r>
            <a:r>
              <a:rPr lang="zh-CN" altLang="en-US" sz="72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两不要</a:t>
            </a:r>
            <a:r>
              <a:rPr lang="en-US" altLang="zh-CN" sz="7200" dirty="0">
                <a:solidFill>
                  <a:srgbClr val="DB1802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lt"/>
              </a:rPr>
              <a:t>”</a:t>
            </a:r>
            <a:endParaRPr lang="en-US" altLang="zh-CN" sz="8800" dirty="0">
              <a:solidFill>
                <a:srgbClr val="DB1802"/>
              </a:solidFill>
              <a:latin typeface="汉仪旗黑-105简繁" panose="00020600040101010101" pitchFamily="18" charset="-122"/>
              <a:ea typeface="汉仪旗黑-105简繁" panose="00020600040101010101" pitchFamily="18" charset="-122"/>
              <a:cs typeface="+mn-ea"/>
              <a:sym typeface="+mn-lt"/>
            </a:endParaRPr>
          </a:p>
          <a:p>
            <a:pPr algn="ctr"/>
            <a:endParaRPr lang="zh-CN" altLang="en-US" sz="2400" dirty="0">
              <a:solidFill>
                <a:srgbClr val="DB1802"/>
              </a:solidFill>
              <a:latin typeface="汉仪旗黑-105简繁" panose="00020600040101010101" pitchFamily="18" charset="-122"/>
              <a:ea typeface="汉仪旗黑-105简繁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 flipH="1" flipV="1">
            <a:off x="-81988" y="-222807"/>
            <a:ext cx="3112987" cy="1495932"/>
            <a:chOff x="9152306" y="5492501"/>
            <a:chExt cx="3112987" cy="1495932"/>
          </a:xfrm>
        </p:grpSpPr>
        <p:sp>
          <p:nvSpPr>
            <p:cNvPr id="44" name="任意多边形: 形状 43"/>
            <p:cNvSpPr/>
            <p:nvPr>
              <p:custDataLst>
                <p:tags r:id="rId13"/>
              </p:custDataLst>
            </p:nvPr>
          </p:nvSpPr>
          <p:spPr>
            <a:xfrm rot="21291511" flipH="1">
              <a:off x="9152306" y="5492501"/>
              <a:ext cx="3112987" cy="1495932"/>
            </a:xfrm>
            <a:custGeom>
              <a:avLst/>
              <a:gdLst>
                <a:gd name="connsiteX0" fmla="*/ 0 w 3112987"/>
                <a:gd name="connsiteY0" fmla="*/ 0 h 1495932"/>
                <a:gd name="connsiteX1" fmla="*/ 134601 w 3112987"/>
                <a:gd name="connsiteY1" fmla="*/ 1495932 h 1495932"/>
                <a:gd name="connsiteX2" fmla="*/ 3112987 w 3112987"/>
                <a:gd name="connsiteY2" fmla="*/ 1227945 h 1495932"/>
                <a:gd name="connsiteX3" fmla="*/ 3017947 w 3112987"/>
                <a:gd name="connsiteY3" fmla="*/ 1157097 h 1495932"/>
                <a:gd name="connsiteX4" fmla="*/ 2376292 w 3112987"/>
                <a:gd name="connsiteY4" fmla="*/ 772959 h 1495932"/>
                <a:gd name="connsiteX5" fmla="*/ 1060969 w 3112987"/>
                <a:gd name="connsiteY5" fmla="*/ 763335 h 1495932"/>
                <a:gd name="connsiteX6" fmla="*/ 9000 w 3112987"/>
                <a:gd name="connsiteY6" fmla="*/ 2124 h 149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2987" h="1495932">
                  <a:moveTo>
                    <a:pt x="0" y="0"/>
                  </a:moveTo>
                  <a:lnTo>
                    <a:pt x="134601" y="1495932"/>
                  </a:lnTo>
                  <a:lnTo>
                    <a:pt x="3112987" y="1227945"/>
                  </a:lnTo>
                  <a:lnTo>
                    <a:pt x="3017947" y="1157097"/>
                  </a:lnTo>
                  <a:cubicBezTo>
                    <a:pt x="2805077" y="996824"/>
                    <a:pt x="2593482" y="839018"/>
                    <a:pt x="2376292" y="772959"/>
                  </a:cubicBezTo>
                  <a:cubicBezTo>
                    <a:pt x="1941910" y="640843"/>
                    <a:pt x="1473164" y="895972"/>
                    <a:pt x="1060969" y="763335"/>
                  </a:cubicBezTo>
                  <a:cubicBezTo>
                    <a:pt x="674537" y="638989"/>
                    <a:pt x="514520" y="150722"/>
                    <a:pt x="9000" y="21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100000">
                  <a:srgbClr val="F3EEEE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rgbClr val="F1EEEE"/>
                  </a:gs>
                  <a:gs pos="100000">
                    <a:srgbClr val="F1F1F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5" name="图形 70"/>
            <p:cNvSpPr/>
            <p:nvPr>
              <p:custDataLst>
                <p:tags r:id="rId14"/>
              </p:custDataLst>
            </p:nvPr>
          </p:nvSpPr>
          <p:spPr>
            <a:xfrm rot="21077090" flipH="1">
              <a:off x="10408307" y="5933900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95645" y="4536440"/>
            <a:ext cx="6484620" cy="2519680"/>
            <a:chOff x="9124261" y="5492501"/>
            <a:chExt cx="3112987" cy="1495932"/>
          </a:xfrm>
        </p:grpSpPr>
        <p:sp>
          <p:nvSpPr>
            <p:cNvPr id="42" name="任意多边形: 形状 41"/>
            <p:cNvSpPr/>
            <p:nvPr>
              <p:custDataLst>
                <p:tags r:id="rId15"/>
              </p:custDataLst>
            </p:nvPr>
          </p:nvSpPr>
          <p:spPr>
            <a:xfrm rot="21291511" flipH="1">
              <a:off x="9124261" y="5492501"/>
              <a:ext cx="3112987" cy="1495932"/>
            </a:xfrm>
            <a:custGeom>
              <a:avLst/>
              <a:gdLst>
                <a:gd name="connsiteX0" fmla="*/ 0 w 3112987"/>
                <a:gd name="connsiteY0" fmla="*/ 0 h 1495932"/>
                <a:gd name="connsiteX1" fmla="*/ 134601 w 3112987"/>
                <a:gd name="connsiteY1" fmla="*/ 1495932 h 1495932"/>
                <a:gd name="connsiteX2" fmla="*/ 3112987 w 3112987"/>
                <a:gd name="connsiteY2" fmla="*/ 1227945 h 1495932"/>
                <a:gd name="connsiteX3" fmla="*/ 3017947 w 3112987"/>
                <a:gd name="connsiteY3" fmla="*/ 1157097 h 1495932"/>
                <a:gd name="connsiteX4" fmla="*/ 2376292 w 3112987"/>
                <a:gd name="connsiteY4" fmla="*/ 772959 h 1495932"/>
                <a:gd name="connsiteX5" fmla="*/ 1060969 w 3112987"/>
                <a:gd name="connsiteY5" fmla="*/ 763335 h 1495932"/>
                <a:gd name="connsiteX6" fmla="*/ 9000 w 3112987"/>
                <a:gd name="connsiteY6" fmla="*/ 2124 h 149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2987" h="1495932">
                  <a:moveTo>
                    <a:pt x="0" y="0"/>
                  </a:moveTo>
                  <a:lnTo>
                    <a:pt x="134601" y="1495932"/>
                  </a:lnTo>
                  <a:lnTo>
                    <a:pt x="3112987" y="1227945"/>
                  </a:lnTo>
                  <a:lnTo>
                    <a:pt x="3017947" y="1157097"/>
                  </a:lnTo>
                  <a:cubicBezTo>
                    <a:pt x="2805077" y="996824"/>
                    <a:pt x="2593482" y="839018"/>
                    <a:pt x="2376292" y="772959"/>
                  </a:cubicBezTo>
                  <a:cubicBezTo>
                    <a:pt x="1941910" y="640843"/>
                    <a:pt x="1473164" y="895972"/>
                    <a:pt x="1060969" y="763335"/>
                  </a:cubicBezTo>
                  <a:cubicBezTo>
                    <a:pt x="674537" y="638989"/>
                    <a:pt x="514520" y="150722"/>
                    <a:pt x="9000" y="21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4F4"/>
                </a:gs>
                <a:gs pos="73000">
                  <a:srgbClr val="F3EDED"/>
                </a:gs>
              </a:gsLst>
              <a:lin ang="6600000" scaled="0"/>
              <a:tileRect/>
            </a:gradFill>
            <a:ln w="22225" cap="flat" cmpd="sng" algn="ctr">
              <a:gradFill flip="none" rotWithShape="1"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rgbClr val="F1F1F1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>
              <a:outerShdw blurRad="939800" dist="266700" sx="99000" sy="99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9" name="图形 70"/>
            <p:cNvSpPr/>
            <p:nvPr>
              <p:custDataLst>
                <p:tags r:id="rId16"/>
              </p:custDataLst>
            </p:nvPr>
          </p:nvSpPr>
          <p:spPr>
            <a:xfrm rot="21077090" flipH="1">
              <a:off x="10408307" y="5933900"/>
              <a:ext cx="1314934" cy="408564"/>
            </a:xfrm>
            <a:custGeom>
              <a:avLst/>
              <a:gdLst>
                <a:gd name="connsiteX0" fmla="*/ 0 w 2114073"/>
                <a:gd name="connsiteY0" fmla="*/ 0 h 759359"/>
                <a:gd name="connsiteX1" fmla="*/ 2114074 w 2114073"/>
                <a:gd name="connsiteY1" fmla="*/ 558927 h 759359"/>
                <a:gd name="connsiteX2" fmla="*/ 931450 w 2114073"/>
                <a:gd name="connsiteY2" fmla="*/ 733520 h 759359"/>
                <a:gd name="connsiteX3" fmla="*/ 0 w 2114073"/>
                <a:gd name="connsiteY3" fmla="*/ 0 h 75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4073" h="759359">
                  <a:moveTo>
                    <a:pt x="0" y="0"/>
                  </a:moveTo>
                  <a:cubicBezTo>
                    <a:pt x="0" y="0"/>
                    <a:pt x="577787" y="1087279"/>
                    <a:pt x="2114074" y="558927"/>
                  </a:cubicBezTo>
                  <a:cubicBezTo>
                    <a:pt x="2114074" y="558927"/>
                    <a:pt x="1503902" y="845153"/>
                    <a:pt x="931450" y="733520"/>
                  </a:cubicBezTo>
                  <a:cubicBezTo>
                    <a:pt x="425672" y="605790"/>
                    <a:pt x="172784" y="295180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4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35" y="635"/>
            <a:ext cx="12192000" cy="685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任意多边形: 形状 158"/>
          <p:cNvSpPr/>
          <p:nvPr>
            <p:custDataLst>
              <p:tags r:id="rId2"/>
            </p:custDataLst>
          </p:nvPr>
        </p:nvSpPr>
        <p:spPr>
          <a:xfrm rot="21385579">
            <a:off x="-144357" y="-253337"/>
            <a:ext cx="12210088" cy="7604617"/>
          </a:xfrm>
          <a:custGeom>
            <a:avLst/>
            <a:gdLst>
              <a:gd name="connsiteX0" fmla="*/ 427474 w 12210088"/>
              <a:gd name="connsiteY0" fmla="*/ 0 h 7604617"/>
              <a:gd name="connsiteX1" fmla="*/ 10798229 w 12210088"/>
              <a:gd name="connsiteY1" fmla="*/ 647691 h 7604617"/>
              <a:gd name="connsiteX2" fmla="*/ 10598892 w 12210088"/>
              <a:gd name="connsiteY2" fmla="*/ 684586 h 7604617"/>
              <a:gd name="connsiteX3" fmla="*/ 10244703 w 12210088"/>
              <a:gd name="connsiteY3" fmla="*/ 776010 h 7604617"/>
              <a:gd name="connsiteX4" fmla="*/ 8168204 w 12210088"/>
              <a:gd name="connsiteY4" fmla="*/ 1951887 h 7604617"/>
              <a:gd name="connsiteX5" fmla="*/ 5959443 w 12210088"/>
              <a:gd name="connsiteY5" fmla="*/ 1220081 h 7604617"/>
              <a:gd name="connsiteX6" fmla="*/ 4091361 w 12210088"/>
              <a:gd name="connsiteY6" fmla="*/ 2678883 h 7604617"/>
              <a:gd name="connsiteX7" fmla="*/ 2260218 w 12210088"/>
              <a:gd name="connsiteY7" fmla="*/ 3581929 h 7604617"/>
              <a:gd name="connsiteX8" fmla="*/ 4280749 w 12210088"/>
              <a:gd name="connsiteY8" fmla="*/ 4280225 h 7604617"/>
              <a:gd name="connsiteX9" fmla="*/ 5985422 w 12210088"/>
              <a:gd name="connsiteY9" fmla="*/ 5651831 h 7604617"/>
              <a:gd name="connsiteX10" fmla="*/ 8229469 w 12210088"/>
              <a:gd name="connsiteY10" fmla="*/ 5669719 h 7604617"/>
              <a:gd name="connsiteX11" fmla="*/ 10431954 w 12210088"/>
              <a:gd name="connsiteY11" fmla="*/ 7125148 h 7604617"/>
              <a:gd name="connsiteX12" fmla="*/ 12028609 w 12210088"/>
              <a:gd name="connsiteY12" fmla="*/ 6972609 h 7604617"/>
              <a:gd name="connsiteX13" fmla="*/ 12210088 w 12210088"/>
              <a:gd name="connsiteY13" fmla="*/ 6935374 h 7604617"/>
              <a:gd name="connsiteX14" fmla="*/ 12168292 w 12210088"/>
              <a:gd name="connsiteY14" fmla="*/ 7604617 h 7604617"/>
              <a:gd name="connsiteX15" fmla="*/ 0 w 12210088"/>
              <a:gd name="connsiteY15" fmla="*/ 6844664 h 760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10088" h="7604617">
                <a:moveTo>
                  <a:pt x="427474" y="0"/>
                </a:moveTo>
                <a:lnTo>
                  <a:pt x="10798229" y="647691"/>
                </a:lnTo>
                <a:lnTo>
                  <a:pt x="10598892" y="684586"/>
                </a:lnTo>
                <a:cubicBezTo>
                  <a:pt x="10474796" y="711486"/>
                  <a:pt x="10356249" y="741670"/>
                  <a:pt x="10244703" y="776010"/>
                </a:cubicBezTo>
                <a:cubicBezTo>
                  <a:pt x="9352332" y="1050723"/>
                  <a:pt x="8882414" y="1877876"/>
                  <a:pt x="8168204" y="1951887"/>
                </a:cubicBezTo>
                <a:cubicBezTo>
                  <a:pt x="7453993" y="2025898"/>
                  <a:pt x="6638916" y="1098915"/>
                  <a:pt x="5959443" y="1220081"/>
                </a:cubicBezTo>
                <a:cubicBezTo>
                  <a:pt x="5279967" y="1341246"/>
                  <a:pt x="4707899" y="2285242"/>
                  <a:pt x="4091361" y="2678883"/>
                </a:cubicBezTo>
                <a:cubicBezTo>
                  <a:pt x="3474823" y="3072524"/>
                  <a:pt x="3175417" y="3306632"/>
                  <a:pt x="2260218" y="3581929"/>
                </a:cubicBezTo>
                <a:cubicBezTo>
                  <a:pt x="3175417" y="3785602"/>
                  <a:pt x="3659882" y="3935242"/>
                  <a:pt x="4280749" y="4280225"/>
                </a:cubicBezTo>
                <a:cubicBezTo>
                  <a:pt x="4901615" y="4625209"/>
                  <a:pt x="5327302" y="5420249"/>
                  <a:pt x="5985422" y="5651831"/>
                </a:cubicBezTo>
                <a:cubicBezTo>
                  <a:pt x="6643542" y="5883414"/>
                  <a:pt x="7488381" y="5424166"/>
                  <a:pt x="8229469" y="5669719"/>
                </a:cubicBezTo>
                <a:cubicBezTo>
                  <a:pt x="8970558" y="5915272"/>
                  <a:pt x="9512482" y="6933032"/>
                  <a:pt x="10431954" y="7125148"/>
                </a:cubicBezTo>
                <a:cubicBezTo>
                  <a:pt x="10891690" y="7221206"/>
                  <a:pt x="11450062" y="7096712"/>
                  <a:pt x="12028609" y="6972609"/>
                </a:cubicBezTo>
                <a:lnTo>
                  <a:pt x="12210088" y="6935374"/>
                </a:lnTo>
                <a:lnTo>
                  <a:pt x="12168292" y="7604617"/>
                </a:lnTo>
                <a:lnTo>
                  <a:pt x="0" y="6844664"/>
                </a:lnTo>
                <a:close/>
              </a:path>
            </a:pathLst>
          </a:custGeom>
          <a:gradFill flip="none" rotWithShape="1">
            <a:gsLst>
              <a:gs pos="0">
                <a:srgbClr val="F2F4F4"/>
              </a:gs>
              <a:gs pos="100000">
                <a:srgbClr val="F1EEEE"/>
              </a:gs>
            </a:gsLst>
            <a:lin ang="0" scaled="1"/>
            <a:tileRect/>
          </a:gradFill>
          <a:ln w="22225" cap="flat" cmpd="sng" algn="ctr">
            <a:gradFill flip="none" rotWithShape="1">
              <a:gsLst>
                <a:gs pos="0">
                  <a:schemeClr val="bg1"/>
                </a:gs>
                <a:gs pos="100000">
                  <a:srgbClr val="E9BDBE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6" name="任意多边形: 形状 67"/>
          <p:cNvSpPr/>
          <p:nvPr>
            <p:custDataLst>
              <p:tags r:id="rId3"/>
            </p:custDataLst>
          </p:nvPr>
        </p:nvSpPr>
        <p:spPr>
          <a:xfrm>
            <a:off x="5481221" y="1465943"/>
            <a:ext cx="4759154" cy="4165600"/>
          </a:xfrm>
          <a:custGeom>
            <a:avLst/>
            <a:gdLst>
              <a:gd name="connsiteX0" fmla="*/ 1427579 w 4759154"/>
              <a:gd name="connsiteY0" fmla="*/ 0 h 4165600"/>
              <a:gd name="connsiteX1" fmla="*/ 3924036 w 4759154"/>
              <a:gd name="connsiteY1" fmla="*/ 957943 h 4165600"/>
              <a:gd name="connsiteX2" fmla="*/ 1035693 w 4759154"/>
              <a:gd name="connsiteY2" fmla="*/ 1683657 h 4165600"/>
              <a:gd name="connsiteX3" fmla="*/ 193865 w 4759154"/>
              <a:gd name="connsiteY3" fmla="*/ 2598057 h 4165600"/>
              <a:gd name="connsiteX4" fmla="*/ 4417522 w 4759154"/>
              <a:gd name="connsiteY4" fmla="*/ 3004457 h 4165600"/>
              <a:gd name="connsiteX5" fmla="*/ 4533636 w 4759154"/>
              <a:gd name="connsiteY5" fmla="*/ 416560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9154" h="4165600">
                <a:moveTo>
                  <a:pt x="1427579" y="0"/>
                </a:moveTo>
                <a:cubicBezTo>
                  <a:pt x="2708464" y="338667"/>
                  <a:pt x="3989350" y="677334"/>
                  <a:pt x="3924036" y="957943"/>
                </a:cubicBezTo>
                <a:cubicBezTo>
                  <a:pt x="3858722" y="1238552"/>
                  <a:pt x="1657388" y="1410305"/>
                  <a:pt x="1035693" y="1683657"/>
                </a:cubicBezTo>
                <a:cubicBezTo>
                  <a:pt x="413998" y="1957009"/>
                  <a:pt x="-369773" y="2377924"/>
                  <a:pt x="193865" y="2598057"/>
                </a:cubicBezTo>
                <a:cubicBezTo>
                  <a:pt x="757503" y="2818190"/>
                  <a:pt x="3694227" y="2743200"/>
                  <a:pt x="4417522" y="3004457"/>
                </a:cubicBezTo>
                <a:cubicBezTo>
                  <a:pt x="5140817" y="3265714"/>
                  <a:pt x="4482836" y="3887410"/>
                  <a:pt x="4533636" y="4165600"/>
                </a:cubicBezTo>
              </a:path>
            </a:pathLst>
          </a:custGeom>
          <a:noFill/>
          <a:ln w="15875">
            <a:solidFill>
              <a:srgbClr val="D04F4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任意多边形: 形状 287"/>
          <p:cNvSpPr/>
          <p:nvPr>
            <p:custDataLst>
              <p:tags r:id="rId4"/>
            </p:custDataLst>
          </p:nvPr>
        </p:nvSpPr>
        <p:spPr>
          <a:xfrm>
            <a:off x="7763342" y="4965547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2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GB" kern="0" dirty="0">
              <a:solidFill>
                <a:srgbClr val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92" name="任意多边形: 形状 16"/>
          <p:cNvSpPr/>
          <p:nvPr>
            <p:custDataLst>
              <p:tags r:id="rId5"/>
            </p:custDataLst>
          </p:nvPr>
        </p:nvSpPr>
        <p:spPr>
          <a:xfrm>
            <a:off x="11356340" y="894715"/>
            <a:ext cx="556260" cy="556260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93" name="图形 246"/>
          <p:cNvGrpSpPr/>
          <p:nvPr/>
        </p:nvGrpSpPr>
        <p:grpSpPr>
          <a:xfrm rot="19960185" flipH="1">
            <a:off x="10588745" y="6197270"/>
            <a:ext cx="570548" cy="576546"/>
            <a:chOff x="9465256" y="2286308"/>
            <a:chExt cx="631929" cy="638572"/>
          </a:xfrm>
          <a:effectLst>
            <a:outerShdw blurRad="101600" dist="76200" dir="5400000" algn="t" rotWithShape="0">
              <a:prstClr val="black">
                <a:alpha val="25000"/>
              </a:prstClr>
            </a:outerShdw>
          </a:effectLst>
        </p:grpSpPr>
        <p:grpSp>
          <p:nvGrpSpPr>
            <p:cNvPr id="94" name="图形 246"/>
            <p:cNvGrpSpPr/>
            <p:nvPr/>
          </p:nvGrpSpPr>
          <p:grpSpPr>
            <a:xfrm>
              <a:off x="9465256" y="2286308"/>
              <a:ext cx="631929" cy="638572"/>
              <a:chOff x="9465256" y="2286308"/>
              <a:chExt cx="631929" cy="638572"/>
            </a:xfrm>
          </p:grpSpPr>
          <p:sp>
            <p:nvSpPr>
              <p:cNvPr id="95" name="任意多边形: 形状 156"/>
              <p:cNvSpPr/>
              <p:nvPr>
                <p:custDataLst>
                  <p:tags r:id="rId6"/>
                </p:custDataLst>
              </p:nvPr>
            </p:nvSpPr>
            <p:spPr>
              <a:xfrm>
                <a:off x="9478506" y="2299636"/>
                <a:ext cx="605309" cy="611995"/>
              </a:xfrm>
              <a:custGeom>
                <a:avLst/>
                <a:gdLst>
                  <a:gd name="connsiteX0" fmla="*/ 202083 w 605309"/>
                  <a:gd name="connsiteY0" fmla="*/ 1038 h 611995"/>
                  <a:gd name="connsiteX1" fmla="*/ 604014 w 605309"/>
                  <a:gd name="connsiteY1" fmla="*/ 0 h 611995"/>
                  <a:gd name="connsiteX2" fmla="*/ 563151 w 605309"/>
                  <a:gd name="connsiteY2" fmla="*/ 390279 h 611995"/>
                  <a:gd name="connsiteX3" fmla="*/ 376871 w 605309"/>
                  <a:gd name="connsiteY3" fmla="*/ 611996 h 611995"/>
                  <a:gd name="connsiteX4" fmla="*/ 0 w 605309"/>
                  <a:gd name="connsiteY4" fmla="*/ 442396 h 611995"/>
                  <a:gd name="connsiteX5" fmla="*/ 183567 w 605309"/>
                  <a:gd name="connsiteY5" fmla="*/ 268806 h 611995"/>
                  <a:gd name="connsiteX6" fmla="*/ 202083 w 605309"/>
                  <a:gd name="connsiteY6" fmla="*/ 1038 h 611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309" h="611995">
                    <a:moveTo>
                      <a:pt x="202083" y="1038"/>
                    </a:moveTo>
                    <a:lnTo>
                      <a:pt x="604014" y="0"/>
                    </a:lnTo>
                    <a:cubicBezTo>
                      <a:pt x="604014" y="0"/>
                      <a:pt x="616625" y="251646"/>
                      <a:pt x="563151" y="390279"/>
                    </a:cubicBezTo>
                    <a:cubicBezTo>
                      <a:pt x="497785" y="559799"/>
                      <a:pt x="376871" y="611996"/>
                      <a:pt x="376871" y="611996"/>
                    </a:cubicBezTo>
                    <a:lnTo>
                      <a:pt x="0" y="442396"/>
                    </a:lnTo>
                    <a:cubicBezTo>
                      <a:pt x="0" y="442396"/>
                      <a:pt x="164731" y="367772"/>
                      <a:pt x="183567" y="268806"/>
                    </a:cubicBezTo>
                    <a:cubicBezTo>
                      <a:pt x="204318" y="160102"/>
                      <a:pt x="202083" y="1038"/>
                      <a:pt x="202083" y="10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157"/>
              <p:cNvSpPr/>
              <p:nvPr>
                <p:custDataLst>
                  <p:tags r:id="rId7"/>
                </p:custDataLst>
              </p:nvPr>
            </p:nvSpPr>
            <p:spPr>
              <a:xfrm>
                <a:off x="9465256" y="2286308"/>
                <a:ext cx="631929" cy="638572"/>
              </a:xfrm>
              <a:custGeom>
                <a:avLst/>
                <a:gdLst>
                  <a:gd name="connsiteX0" fmla="*/ 390199 w 631929"/>
                  <a:gd name="connsiteY0" fmla="*/ 638573 h 638572"/>
                  <a:gd name="connsiteX1" fmla="*/ 384772 w 631929"/>
                  <a:gd name="connsiteY1" fmla="*/ 637376 h 638572"/>
                  <a:gd name="connsiteX2" fmla="*/ 7822 w 631929"/>
                  <a:gd name="connsiteY2" fmla="*/ 467776 h 638572"/>
                  <a:gd name="connsiteX3" fmla="*/ 0 w 631929"/>
                  <a:gd name="connsiteY3" fmla="*/ 455724 h 638572"/>
                  <a:gd name="connsiteX4" fmla="*/ 7742 w 631929"/>
                  <a:gd name="connsiteY4" fmla="*/ 443593 h 638572"/>
                  <a:gd name="connsiteX5" fmla="*/ 183806 w 631929"/>
                  <a:gd name="connsiteY5" fmla="*/ 279580 h 638572"/>
                  <a:gd name="connsiteX6" fmla="*/ 202083 w 631929"/>
                  <a:gd name="connsiteY6" fmla="*/ 14526 h 638572"/>
                  <a:gd name="connsiteX7" fmla="*/ 205914 w 631929"/>
                  <a:gd name="connsiteY7" fmla="*/ 5028 h 638572"/>
                  <a:gd name="connsiteX8" fmla="*/ 215332 w 631929"/>
                  <a:gd name="connsiteY8" fmla="*/ 1038 h 638572"/>
                  <a:gd name="connsiteX9" fmla="*/ 617263 w 631929"/>
                  <a:gd name="connsiteY9" fmla="*/ 0 h 638572"/>
                  <a:gd name="connsiteX10" fmla="*/ 617263 w 631929"/>
                  <a:gd name="connsiteY10" fmla="*/ 0 h 638572"/>
                  <a:gd name="connsiteX11" fmla="*/ 630512 w 631929"/>
                  <a:gd name="connsiteY11" fmla="*/ 12610 h 638572"/>
                  <a:gd name="connsiteX12" fmla="*/ 588770 w 631929"/>
                  <a:gd name="connsiteY12" fmla="*/ 408316 h 638572"/>
                  <a:gd name="connsiteX13" fmla="*/ 395387 w 631929"/>
                  <a:gd name="connsiteY13" fmla="*/ 637376 h 638572"/>
                  <a:gd name="connsiteX14" fmla="*/ 390199 w 631929"/>
                  <a:gd name="connsiteY14" fmla="*/ 638573 h 638572"/>
                  <a:gd name="connsiteX15" fmla="*/ 44056 w 631929"/>
                  <a:gd name="connsiteY15" fmla="*/ 455086 h 638572"/>
                  <a:gd name="connsiteX16" fmla="*/ 389880 w 631929"/>
                  <a:gd name="connsiteY16" fmla="*/ 610719 h 638572"/>
                  <a:gd name="connsiteX17" fmla="*/ 564029 w 631929"/>
                  <a:gd name="connsiteY17" fmla="*/ 398899 h 638572"/>
                  <a:gd name="connsiteX18" fmla="*/ 604493 w 631929"/>
                  <a:gd name="connsiteY18" fmla="*/ 26657 h 638572"/>
                  <a:gd name="connsiteX19" fmla="*/ 228660 w 631929"/>
                  <a:gd name="connsiteY19" fmla="*/ 27615 h 638572"/>
                  <a:gd name="connsiteX20" fmla="*/ 209825 w 631929"/>
                  <a:gd name="connsiteY20" fmla="*/ 284608 h 638572"/>
                  <a:gd name="connsiteX21" fmla="*/ 44056 w 631929"/>
                  <a:gd name="connsiteY21" fmla="*/ 455086 h 63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31929" h="638572">
                    <a:moveTo>
                      <a:pt x="390199" y="638573"/>
                    </a:moveTo>
                    <a:cubicBezTo>
                      <a:pt x="388363" y="638573"/>
                      <a:pt x="386448" y="638174"/>
                      <a:pt x="384772" y="637376"/>
                    </a:cubicBezTo>
                    <a:lnTo>
                      <a:pt x="7822" y="467776"/>
                    </a:lnTo>
                    <a:cubicBezTo>
                      <a:pt x="3113" y="465621"/>
                      <a:pt x="0" y="460912"/>
                      <a:pt x="0" y="455724"/>
                    </a:cubicBezTo>
                    <a:cubicBezTo>
                      <a:pt x="0" y="450537"/>
                      <a:pt x="3033" y="445748"/>
                      <a:pt x="7742" y="443593"/>
                    </a:cubicBezTo>
                    <a:cubicBezTo>
                      <a:pt x="9338" y="442875"/>
                      <a:pt x="166407" y="370565"/>
                      <a:pt x="183806" y="279580"/>
                    </a:cubicBezTo>
                    <a:cubicBezTo>
                      <a:pt x="204078" y="173431"/>
                      <a:pt x="202083" y="16122"/>
                      <a:pt x="202083" y="14526"/>
                    </a:cubicBezTo>
                    <a:cubicBezTo>
                      <a:pt x="202003" y="11014"/>
                      <a:pt x="203440" y="7582"/>
                      <a:pt x="205914" y="5028"/>
                    </a:cubicBezTo>
                    <a:cubicBezTo>
                      <a:pt x="208388" y="2474"/>
                      <a:pt x="211820" y="1038"/>
                      <a:pt x="215332" y="1038"/>
                    </a:cubicBezTo>
                    <a:lnTo>
                      <a:pt x="617263" y="0"/>
                    </a:lnTo>
                    <a:cubicBezTo>
                      <a:pt x="617263" y="0"/>
                      <a:pt x="617263" y="0"/>
                      <a:pt x="617263" y="0"/>
                    </a:cubicBezTo>
                    <a:cubicBezTo>
                      <a:pt x="624287" y="0"/>
                      <a:pt x="630113" y="5507"/>
                      <a:pt x="630512" y="12610"/>
                    </a:cubicBezTo>
                    <a:cubicBezTo>
                      <a:pt x="631071" y="22986"/>
                      <a:pt x="642643" y="268646"/>
                      <a:pt x="588770" y="408316"/>
                    </a:cubicBezTo>
                    <a:cubicBezTo>
                      <a:pt x="522128" y="581029"/>
                      <a:pt x="400495" y="635141"/>
                      <a:pt x="395387" y="637376"/>
                    </a:cubicBezTo>
                    <a:cubicBezTo>
                      <a:pt x="393791" y="638174"/>
                      <a:pt x="391955" y="638573"/>
                      <a:pt x="390199" y="638573"/>
                    </a:cubicBezTo>
                    <a:close/>
                    <a:moveTo>
                      <a:pt x="44056" y="455086"/>
                    </a:moveTo>
                    <a:lnTo>
                      <a:pt x="389880" y="610719"/>
                    </a:lnTo>
                    <a:cubicBezTo>
                      <a:pt x="412866" y="598667"/>
                      <a:pt x="509118" y="541282"/>
                      <a:pt x="564029" y="398899"/>
                    </a:cubicBezTo>
                    <a:cubicBezTo>
                      <a:pt x="609202" y="281895"/>
                      <a:pt x="606169" y="79093"/>
                      <a:pt x="604493" y="26657"/>
                    </a:cubicBezTo>
                    <a:lnTo>
                      <a:pt x="228660" y="27615"/>
                    </a:lnTo>
                    <a:cubicBezTo>
                      <a:pt x="228740" y="68478"/>
                      <a:pt x="227304" y="192985"/>
                      <a:pt x="209825" y="284608"/>
                    </a:cubicBezTo>
                    <a:cubicBezTo>
                      <a:pt x="194421" y="365457"/>
                      <a:pt x="92581" y="428988"/>
                      <a:pt x="44056" y="45508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sp>
          <p:nvSpPr>
            <p:cNvPr id="97" name="任意多边形: 形状 152"/>
            <p:cNvSpPr/>
            <p:nvPr>
              <p:custDataLst>
                <p:tags r:id="rId8"/>
              </p:custDataLst>
            </p:nvPr>
          </p:nvSpPr>
          <p:spPr>
            <a:xfrm>
              <a:off x="9723032" y="2405369"/>
              <a:ext cx="300546" cy="32739"/>
            </a:xfrm>
            <a:custGeom>
              <a:avLst/>
              <a:gdLst>
                <a:gd name="connsiteX0" fmla="*/ 168260 w 300546"/>
                <a:gd name="connsiteY0" fmla="*/ 32740 h 32739"/>
                <a:gd name="connsiteX1" fmla="*/ 11670 w 300546"/>
                <a:gd name="connsiteY1" fmla="*/ 26435 h 32739"/>
                <a:gd name="connsiteX2" fmla="*/ 97 w 300546"/>
                <a:gd name="connsiteY2" fmla="*/ 11670 h 32739"/>
                <a:gd name="connsiteX3" fmla="*/ 14862 w 300546"/>
                <a:gd name="connsiteY3" fmla="*/ 97 h 32739"/>
                <a:gd name="connsiteX4" fmla="*/ 286381 w 300546"/>
                <a:gd name="connsiteY4" fmla="*/ 2491 h 32739"/>
                <a:gd name="connsiteX5" fmla="*/ 300508 w 300546"/>
                <a:gd name="connsiteY5" fmla="*/ 14782 h 32739"/>
                <a:gd name="connsiteX6" fmla="*/ 288217 w 300546"/>
                <a:gd name="connsiteY6" fmla="*/ 28909 h 32739"/>
                <a:gd name="connsiteX7" fmla="*/ 168260 w 300546"/>
                <a:gd name="connsiteY7" fmla="*/ 32740 h 3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546" h="32739">
                  <a:moveTo>
                    <a:pt x="168260" y="32740"/>
                  </a:moveTo>
                  <a:cubicBezTo>
                    <a:pt x="99383" y="32740"/>
                    <a:pt x="37369" y="29547"/>
                    <a:pt x="11670" y="26435"/>
                  </a:cubicBezTo>
                  <a:cubicBezTo>
                    <a:pt x="4407" y="25557"/>
                    <a:pt x="-781" y="18932"/>
                    <a:pt x="97" y="11670"/>
                  </a:cubicBezTo>
                  <a:cubicBezTo>
                    <a:pt x="975" y="4407"/>
                    <a:pt x="7599" y="-781"/>
                    <a:pt x="14862" y="97"/>
                  </a:cubicBezTo>
                  <a:cubicBezTo>
                    <a:pt x="54449" y="4886"/>
                    <a:pt x="182546" y="9834"/>
                    <a:pt x="286381" y="2491"/>
                  </a:cubicBezTo>
                  <a:cubicBezTo>
                    <a:pt x="293724" y="2012"/>
                    <a:pt x="300029" y="7440"/>
                    <a:pt x="300508" y="14782"/>
                  </a:cubicBezTo>
                  <a:cubicBezTo>
                    <a:pt x="301067" y="22045"/>
                    <a:pt x="295560" y="28430"/>
                    <a:pt x="288217" y="28909"/>
                  </a:cubicBezTo>
                  <a:cubicBezTo>
                    <a:pt x="249748" y="31702"/>
                    <a:pt x="207926" y="32740"/>
                    <a:pt x="168260" y="32740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98" name="任意多边形: 形状 153"/>
            <p:cNvSpPr/>
            <p:nvPr>
              <p:custDataLst>
                <p:tags r:id="rId9"/>
              </p:custDataLst>
            </p:nvPr>
          </p:nvSpPr>
          <p:spPr>
            <a:xfrm>
              <a:off x="9709002" y="2495573"/>
              <a:ext cx="306143" cy="37192"/>
            </a:xfrm>
            <a:custGeom>
              <a:avLst/>
              <a:gdLst>
                <a:gd name="connsiteX0" fmla="*/ 205595 w 306143"/>
                <a:gd name="connsiteY0" fmla="*/ 37192 h 37192"/>
                <a:gd name="connsiteX1" fmla="*/ 11812 w 306143"/>
                <a:gd name="connsiteY1" fmla="*/ 26418 h 37192"/>
                <a:gd name="connsiteX2" fmla="*/ 80 w 306143"/>
                <a:gd name="connsiteY2" fmla="*/ 11812 h 37192"/>
                <a:gd name="connsiteX3" fmla="*/ 14686 w 306143"/>
                <a:gd name="connsiteY3" fmla="*/ 80 h 37192"/>
                <a:gd name="connsiteX4" fmla="*/ 291552 w 306143"/>
                <a:gd name="connsiteY4" fmla="*/ 7024 h 37192"/>
                <a:gd name="connsiteX5" fmla="*/ 306078 w 306143"/>
                <a:gd name="connsiteY5" fmla="*/ 18916 h 37192"/>
                <a:gd name="connsiteX6" fmla="*/ 294186 w 306143"/>
                <a:gd name="connsiteY6" fmla="*/ 33441 h 37192"/>
                <a:gd name="connsiteX7" fmla="*/ 205595 w 306143"/>
                <a:gd name="connsiteY7" fmla="*/ 37192 h 3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143" h="37192">
                  <a:moveTo>
                    <a:pt x="205595" y="37192"/>
                  </a:moveTo>
                  <a:cubicBezTo>
                    <a:pt x="110938" y="37192"/>
                    <a:pt x="17000" y="26976"/>
                    <a:pt x="11812" y="26418"/>
                  </a:cubicBezTo>
                  <a:cubicBezTo>
                    <a:pt x="4549" y="25620"/>
                    <a:pt x="-718" y="19075"/>
                    <a:pt x="80" y="11812"/>
                  </a:cubicBezTo>
                  <a:cubicBezTo>
                    <a:pt x="878" y="4549"/>
                    <a:pt x="7423" y="-718"/>
                    <a:pt x="14686" y="80"/>
                  </a:cubicBezTo>
                  <a:cubicBezTo>
                    <a:pt x="16362" y="240"/>
                    <a:pt x="180694" y="18197"/>
                    <a:pt x="291552" y="7024"/>
                  </a:cubicBezTo>
                  <a:cubicBezTo>
                    <a:pt x="298895" y="6305"/>
                    <a:pt x="305359" y="11573"/>
                    <a:pt x="306078" y="18916"/>
                  </a:cubicBezTo>
                  <a:cubicBezTo>
                    <a:pt x="306796" y="26178"/>
                    <a:pt x="301528" y="32723"/>
                    <a:pt x="294186" y="33441"/>
                  </a:cubicBezTo>
                  <a:cubicBezTo>
                    <a:pt x="266571" y="36155"/>
                    <a:pt x="236083" y="37192"/>
                    <a:pt x="205595" y="37192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99" name="任意多边形: 形状 154"/>
            <p:cNvSpPr/>
            <p:nvPr>
              <p:custDataLst>
                <p:tags r:id="rId10"/>
              </p:custDataLst>
            </p:nvPr>
          </p:nvSpPr>
          <p:spPr>
            <a:xfrm>
              <a:off x="9689889" y="2590568"/>
              <a:ext cx="311705" cy="55370"/>
            </a:xfrm>
            <a:custGeom>
              <a:avLst/>
              <a:gdLst>
                <a:gd name="connsiteX0" fmla="*/ 298533 w 311705"/>
                <a:gd name="connsiteY0" fmla="*/ 55370 h 55370"/>
                <a:gd name="connsiteX1" fmla="*/ 298214 w 311705"/>
                <a:gd name="connsiteY1" fmla="*/ 55370 h 55370"/>
                <a:gd name="connsiteX2" fmla="*/ 10174 w 311705"/>
                <a:gd name="connsiteY2" fmla="*/ 26159 h 55370"/>
                <a:gd name="connsiteX3" fmla="*/ 357 w 311705"/>
                <a:gd name="connsiteY3" fmla="*/ 10197 h 55370"/>
                <a:gd name="connsiteX4" fmla="*/ 15681 w 311705"/>
                <a:gd name="connsiteY4" fmla="*/ 221 h 55370"/>
                <a:gd name="connsiteX5" fmla="*/ 298772 w 311705"/>
                <a:gd name="connsiteY5" fmla="*/ 28873 h 55370"/>
                <a:gd name="connsiteX6" fmla="*/ 311702 w 311705"/>
                <a:gd name="connsiteY6" fmla="*/ 42441 h 55370"/>
                <a:gd name="connsiteX7" fmla="*/ 298533 w 311705"/>
                <a:gd name="connsiteY7" fmla="*/ 55370 h 5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705" h="55370">
                  <a:moveTo>
                    <a:pt x="298533" y="55370"/>
                  </a:moveTo>
                  <a:cubicBezTo>
                    <a:pt x="298453" y="55370"/>
                    <a:pt x="298294" y="55370"/>
                    <a:pt x="298214" y="55370"/>
                  </a:cubicBezTo>
                  <a:cubicBezTo>
                    <a:pt x="255355" y="54333"/>
                    <a:pt x="16878" y="27756"/>
                    <a:pt x="10174" y="26159"/>
                  </a:cubicBezTo>
                  <a:cubicBezTo>
                    <a:pt x="3070" y="24483"/>
                    <a:pt x="-1319" y="17300"/>
                    <a:pt x="357" y="10197"/>
                  </a:cubicBezTo>
                  <a:cubicBezTo>
                    <a:pt x="2033" y="3333"/>
                    <a:pt x="8817" y="-1056"/>
                    <a:pt x="15681" y="221"/>
                  </a:cubicBezTo>
                  <a:cubicBezTo>
                    <a:pt x="27652" y="2056"/>
                    <a:pt x="257590" y="27915"/>
                    <a:pt x="298772" y="28873"/>
                  </a:cubicBezTo>
                  <a:cubicBezTo>
                    <a:pt x="306115" y="29033"/>
                    <a:pt x="311861" y="35098"/>
                    <a:pt x="311702" y="42441"/>
                  </a:cubicBezTo>
                  <a:cubicBezTo>
                    <a:pt x="311622" y="49624"/>
                    <a:pt x="305716" y="55370"/>
                    <a:pt x="298533" y="55370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00" name="任意多边形: 形状 155"/>
            <p:cNvSpPr/>
            <p:nvPr>
              <p:custDataLst>
                <p:tags r:id="rId11"/>
              </p:custDataLst>
            </p:nvPr>
          </p:nvSpPr>
          <p:spPr>
            <a:xfrm>
              <a:off x="9642641" y="2687802"/>
              <a:ext cx="303107" cy="70989"/>
            </a:xfrm>
            <a:custGeom>
              <a:avLst/>
              <a:gdLst>
                <a:gd name="connsiteX0" fmla="*/ 289913 w 303107"/>
                <a:gd name="connsiteY0" fmla="*/ 70990 h 70989"/>
                <a:gd name="connsiteX1" fmla="*/ 287199 w 303107"/>
                <a:gd name="connsiteY1" fmla="*/ 70670 h 70989"/>
                <a:gd name="connsiteX2" fmla="*/ 11450 w 303107"/>
                <a:gd name="connsiteY2" fmla="*/ 26375 h 70989"/>
                <a:gd name="connsiteX3" fmla="*/ 117 w 303107"/>
                <a:gd name="connsiteY3" fmla="*/ 11450 h 70989"/>
                <a:gd name="connsiteX4" fmla="*/ 15042 w 303107"/>
                <a:gd name="connsiteY4" fmla="*/ 117 h 70989"/>
                <a:gd name="connsiteX5" fmla="*/ 292547 w 303107"/>
                <a:gd name="connsiteY5" fmla="*/ 44732 h 70989"/>
                <a:gd name="connsiteX6" fmla="*/ 302842 w 303107"/>
                <a:gd name="connsiteY6" fmla="*/ 60455 h 70989"/>
                <a:gd name="connsiteX7" fmla="*/ 289913 w 303107"/>
                <a:gd name="connsiteY7" fmla="*/ 70990 h 70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107" h="70989">
                  <a:moveTo>
                    <a:pt x="289913" y="70990"/>
                  </a:moveTo>
                  <a:cubicBezTo>
                    <a:pt x="289035" y="70990"/>
                    <a:pt x="288077" y="70910"/>
                    <a:pt x="287199" y="70670"/>
                  </a:cubicBezTo>
                  <a:cubicBezTo>
                    <a:pt x="203637" y="53271"/>
                    <a:pt x="13366" y="26614"/>
                    <a:pt x="11450" y="26375"/>
                  </a:cubicBezTo>
                  <a:cubicBezTo>
                    <a:pt x="4187" y="25337"/>
                    <a:pt x="-841" y="18633"/>
                    <a:pt x="117" y="11450"/>
                  </a:cubicBezTo>
                  <a:cubicBezTo>
                    <a:pt x="1154" y="4187"/>
                    <a:pt x="7779" y="-841"/>
                    <a:pt x="15042" y="117"/>
                  </a:cubicBezTo>
                  <a:cubicBezTo>
                    <a:pt x="16957" y="356"/>
                    <a:pt x="208186" y="27093"/>
                    <a:pt x="292547" y="44732"/>
                  </a:cubicBezTo>
                  <a:cubicBezTo>
                    <a:pt x="299730" y="46248"/>
                    <a:pt x="304279" y="53271"/>
                    <a:pt x="302842" y="60455"/>
                  </a:cubicBezTo>
                  <a:cubicBezTo>
                    <a:pt x="301565" y="66680"/>
                    <a:pt x="296058" y="70990"/>
                    <a:pt x="289913" y="70990"/>
                  </a:cubicBezTo>
                  <a:close/>
                </a:path>
              </a:pathLst>
            </a:custGeom>
            <a:solidFill>
              <a:schemeClr val="accent4"/>
            </a:solidFill>
            <a:ln w="79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4758294" y="1177898"/>
            <a:ext cx="2273300" cy="1826895"/>
            <a:chOff x="8916274" y="1275688"/>
            <a:chExt cx="2273300" cy="1826895"/>
          </a:xfrm>
        </p:grpSpPr>
        <p:grpSp>
          <p:nvGrpSpPr>
            <p:cNvPr id="275" name="组合 274"/>
            <p:cNvGrpSpPr/>
            <p:nvPr/>
          </p:nvGrpSpPr>
          <p:grpSpPr>
            <a:xfrm>
              <a:off x="8916274" y="1275688"/>
              <a:ext cx="2272756" cy="1826895"/>
              <a:chOff x="12346817" y="1303015"/>
              <a:chExt cx="2543771" cy="2044745"/>
            </a:xfrm>
          </p:grpSpPr>
          <p:sp>
            <p:nvSpPr>
              <p:cNvPr id="284" name="任意多边形: 形状 162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346817" y="1303015"/>
                <a:ext cx="2543669" cy="2044745"/>
              </a:xfrm>
              <a:custGeom>
                <a:avLst/>
                <a:gdLst>
                  <a:gd name="connsiteX0" fmla="*/ 3001297 w 3097748"/>
                  <a:gd name="connsiteY0" fmla="*/ 1869073 h 1869073"/>
                  <a:gd name="connsiteX1" fmla="*/ 96453 w 3097748"/>
                  <a:gd name="connsiteY1" fmla="*/ 1869073 h 1869073"/>
                  <a:gd name="connsiteX2" fmla="*/ 0 w 3097748"/>
                  <a:gd name="connsiteY2" fmla="*/ 1772620 h 1869073"/>
                  <a:gd name="connsiteX3" fmla="*/ 0 w 3097748"/>
                  <a:gd name="connsiteY3" fmla="*/ 96453 h 1869073"/>
                  <a:gd name="connsiteX4" fmla="*/ 96453 w 3097748"/>
                  <a:gd name="connsiteY4" fmla="*/ 0 h 1869073"/>
                  <a:gd name="connsiteX5" fmla="*/ 3001297 w 3097748"/>
                  <a:gd name="connsiteY5" fmla="*/ 0 h 1869073"/>
                  <a:gd name="connsiteX6" fmla="*/ 3097749 w 3097748"/>
                  <a:gd name="connsiteY6" fmla="*/ 96453 h 1869073"/>
                  <a:gd name="connsiteX7" fmla="*/ 3097749 w 3097748"/>
                  <a:gd name="connsiteY7" fmla="*/ 1772620 h 1869073"/>
                  <a:gd name="connsiteX8" fmla="*/ 3001297 w 3097748"/>
                  <a:gd name="connsiteY8" fmla="*/ 1869073 h 186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748" h="1869073">
                    <a:moveTo>
                      <a:pt x="3001297" y="1869073"/>
                    </a:moveTo>
                    <a:lnTo>
                      <a:pt x="96453" y="1869073"/>
                    </a:lnTo>
                    <a:cubicBezTo>
                      <a:pt x="43150" y="1869073"/>
                      <a:pt x="0" y="1825923"/>
                      <a:pt x="0" y="1772620"/>
                    </a:cubicBezTo>
                    <a:lnTo>
                      <a:pt x="0" y="96453"/>
                    </a:lnTo>
                    <a:cubicBezTo>
                      <a:pt x="0" y="43150"/>
                      <a:pt x="43150" y="0"/>
                      <a:pt x="96453" y="0"/>
                    </a:cubicBezTo>
                    <a:lnTo>
                      <a:pt x="3001297" y="0"/>
                    </a:lnTo>
                    <a:cubicBezTo>
                      <a:pt x="3054599" y="0"/>
                      <a:pt x="3097749" y="43150"/>
                      <a:pt x="3097749" y="96453"/>
                    </a:cubicBezTo>
                    <a:lnTo>
                      <a:pt x="3097749" y="1772620"/>
                    </a:lnTo>
                    <a:cubicBezTo>
                      <a:pt x="3097749" y="1825923"/>
                      <a:pt x="3054599" y="1869073"/>
                      <a:pt x="3001297" y="18690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2F4F4"/>
                  </a:gs>
                  <a:gs pos="100000">
                    <a:srgbClr val="D2D4F8"/>
                  </a:gs>
                </a:gsLst>
                <a:lin ang="0" scaled="1"/>
              </a:gradFill>
              <a:ln w="25400" cap="rnd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kern="0">
                  <a:solidFill>
                    <a:srgbClr val="000000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0" name="任意多边形: 形状 16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346817" y="1303015"/>
                <a:ext cx="2543771" cy="396901"/>
              </a:xfrm>
              <a:custGeom>
                <a:avLst/>
                <a:gdLst>
                  <a:gd name="connsiteX0" fmla="*/ 3001297 w 3097748"/>
                  <a:gd name="connsiteY0" fmla="*/ 0 h 407048"/>
                  <a:gd name="connsiteX1" fmla="*/ 96453 w 3097748"/>
                  <a:gd name="connsiteY1" fmla="*/ 0 h 407048"/>
                  <a:gd name="connsiteX2" fmla="*/ 0 w 3097748"/>
                  <a:gd name="connsiteY2" fmla="*/ 96453 h 407048"/>
                  <a:gd name="connsiteX3" fmla="*/ 0 w 3097748"/>
                  <a:gd name="connsiteY3" fmla="*/ 407049 h 407048"/>
                  <a:gd name="connsiteX4" fmla="*/ 3097749 w 3097748"/>
                  <a:gd name="connsiteY4" fmla="*/ 407049 h 407048"/>
                  <a:gd name="connsiteX5" fmla="*/ 3097749 w 3097748"/>
                  <a:gd name="connsiteY5" fmla="*/ 96453 h 407048"/>
                  <a:gd name="connsiteX6" fmla="*/ 3001297 w 3097748"/>
                  <a:gd name="connsiteY6" fmla="*/ 0 h 40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97748" h="407048">
                    <a:moveTo>
                      <a:pt x="3001297" y="0"/>
                    </a:moveTo>
                    <a:lnTo>
                      <a:pt x="96453" y="0"/>
                    </a:lnTo>
                    <a:cubicBezTo>
                      <a:pt x="43150" y="0"/>
                      <a:pt x="0" y="43150"/>
                      <a:pt x="0" y="96453"/>
                    </a:cubicBezTo>
                    <a:lnTo>
                      <a:pt x="0" y="407049"/>
                    </a:lnTo>
                    <a:lnTo>
                      <a:pt x="3097749" y="407049"/>
                    </a:lnTo>
                    <a:lnTo>
                      <a:pt x="3097749" y="96453"/>
                    </a:lnTo>
                    <a:cubicBezTo>
                      <a:pt x="3097749" y="43150"/>
                      <a:pt x="3054599" y="0"/>
                      <a:pt x="3001297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rnd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01" name="组合 300"/>
              <p:cNvGrpSpPr/>
              <p:nvPr/>
            </p:nvGrpSpPr>
            <p:grpSpPr>
              <a:xfrm>
                <a:off x="12481243" y="1434713"/>
                <a:ext cx="410514" cy="98964"/>
                <a:chOff x="12481243" y="1458525"/>
                <a:chExt cx="466778" cy="112528"/>
              </a:xfrm>
            </p:grpSpPr>
            <p:sp>
              <p:nvSpPr>
                <p:cNvPr id="302" name="任意多边形: 形状 167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481243" y="1458525"/>
                  <a:ext cx="112528" cy="112528"/>
                </a:xfrm>
                <a:custGeom>
                  <a:avLst/>
                  <a:gdLst>
                    <a:gd name="connsiteX0" fmla="*/ 115405 w 115405"/>
                    <a:gd name="connsiteY0" fmla="*/ 57703 h 115405"/>
                    <a:gd name="connsiteX1" fmla="*/ 57703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3 w 115405"/>
                    <a:gd name="connsiteY3" fmla="*/ 0 h 115405"/>
                    <a:gd name="connsiteX4" fmla="*/ 115405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5" y="57703"/>
                      </a:moveTo>
                      <a:cubicBezTo>
                        <a:pt x="115405" y="89571"/>
                        <a:pt x="89570" y="115405"/>
                        <a:pt x="57703" y="115405"/>
                      </a:cubicBezTo>
                      <a:cubicBezTo>
                        <a:pt x="25835" y="115405"/>
                        <a:pt x="1" y="89571"/>
                        <a:pt x="1" y="57703"/>
                      </a:cubicBezTo>
                      <a:cubicBezTo>
                        <a:pt x="1" y="25835"/>
                        <a:pt x="25836" y="0"/>
                        <a:pt x="57703" y="0"/>
                      </a:cubicBezTo>
                      <a:cubicBezTo>
                        <a:pt x="89571" y="0"/>
                        <a:pt x="115405" y="25834"/>
                        <a:pt x="115405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3" name="任意多边形: 形状 168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2658368" y="1458525"/>
                  <a:ext cx="112528" cy="112528"/>
                </a:xfrm>
                <a:custGeom>
                  <a:avLst/>
                  <a:gdLst>
                    <a:gd name="connsiteX0" fmla="*/ 115405 w 115405"/>
                    <a:gd name="connsiteY0" fmla="*/ 57703 h 115405"/>
                    <a:gd name="connsiteX1" fmla="*/ 57703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3 w 115405"/>
                    <a:gd name="connsiteY3" fmla="*/ 0 h 115405"/>
                    <a:gd name="connsiteX4" fmla="*/ 115405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5" y="57703"/>
                      </a:moveTo>
                      <a:cubicBezTo>
                        <a:pt x="115405" y="89571"/>
                        <a:pt x="89570" y="115405"/>
                        <a:pt x="57703" y="115405"/>
                      </a:cubicBezTo>
                      <a:cubicBezTo>
                        <a:pt x="25834" y="115405"/>
                        <a:pt x="1" y="89571"/>
                        <a:pt x="1" y="57703"/>
                      </a:cubicBezTo>
                      <a:cubicBezTo>
                        <a:pt x="1" y="25835"/>
                        <a:pt x="25835" y="0"/>
                        <a:pt x="57703" y="0"/>
                      </a:cubicBezTo>
                      <a:cubicBezTo>
                        <a:pt x="89571" y="0"/>
                        <a:pt x="115405" y="25834"/>
                        <a:pt x="115405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4" name="任意多边形: 形状 169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2835493" y="1458525"/>
                  <a:ext cx="112528" cy="112528"/>
                </a:xfrm>
                <a:custGeom>
                  <a:avLst/>
                  <a:gdLst>
                    <a:gd name="connsiteX0" fmla="*/ 115406 w 115405"/>
                    <a:gd name="connsiteY0" fmla="*/ 57703 h 115405"/>
                    <a:gd name="connsiteX1" fmla="*/ 57704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4 w 115405"/>
                    <a:gd name="connsiteY3" fmla="*/ 0 h 115405"/>
                    <a:gd name="connsiteX4" fmla="*/ 115406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6" y="57703"/>
                      </a:moveTo>
                      <a:cubicBezTo>
                        <a:pt x="115406" y="89571"/>
                        <a:pt x="89571" y="115405"/>
                        <a:pt x="57704" y="115405"/>
                      </a:cubicBezTo>
                      <a:cubicBezTo>
                        <a:pt x="25835" y="115405"/>
                        <a:pt x="1" y="89571"/>
                        <a:pt x="1" y="57703"/>
                      </a:cubicBezTo>
                      <a:cubicBezTo>
                        <a:pt x="1" y="25835"/>
                        <a:pt x="25836" y="0"/>
                        <a:pt x="57704" y="0"/>
                      </a:cubicBezTo>
                      <a:cubicBezTo>
                        <a:pt x="89572" y="0"/>
                        <a:pt x="115406" y="25834"/>
                        <a:pt x="115406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05" name="文本框 30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4305089" y="1350942"/>
                <a:ext cx="544581" cy="343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accent6">
                        <a:lumMod val="20000"/>
                        <a:lumOff val="80000"/>
                        <a:alpha val="46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en-US" altLang="zh-CN" sz="2000" b="1" dirty="0">
                  <a:solidFill>
                    <a:schemeClr val="accent6">
                      <a:lumMod val="20000"/>
                      <a:lumOff val="80000"/>
                      <a:alpha val="46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06" name="文本框 305"/>
            <p:cNvSpPr txBox="1"/>
            <p:nvPr>
              <p:custDataLst>
                <p:tags r:id="rId18"/>
              </p:custDataLst>
            </p:nvPr>
          </p:nvSpPr>
          <p:spPr>
            <a:xfrm>
              <a:off x="8938499" y="1728443"/>
              <a:ext cx="2251075" cy="123888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违规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“用电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：使用大功率电器、私拉乱接电线等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endPara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307" name="组合 306"/>
          <p:cNvGrpSpPr/>
          <p:nvPr/>
        </p:nvGrpSpPr>
        <p:grpSpPr>
          <a:xfrm>
            <a:off x="8578818" y="1760855"/>
            <a:ext cx="2272697" cy="2160844"/>
            <a:chOff x="7427362" y="2693369"/>
            <a:chExt cx="2272756" cy="1175896"/>
          </a:xfrm>
        </p:grpSpPr>
        <p:grpSp>
          <p:nvGrpSpPr>
            <p:cNvPr id="308" name="组合 307"/>
            <p:cNvGrpSpPr/>
            <p:nvPr/>
          </p:nvGrpSpPr>
          <p:grpSpPr>
            <a:xfrm>
              <a:off x="7427362" y="2693369"/>
              <a:ext cx="2272756" cy="1175896"/>
              <a:chOff x="12346817" y="1303015"/>
              <a:chExt cx="2543771" cy="1316117"/>
            </a:xfrm>
          </p:grpSpPr>
          <p:sp>
            <p:nvSpPr>
              <p:cNvPr id="311" name="任意多边形: 形状 257"/>
              <p:cNvSpPr/>
              <p:nvPr>
                <p:custDataLst>
                  <p:tags r:id="rId19"/>
                </p:custDataLst>
              </p:nvPr>
            </p:nvSpPr>
            <p:spPr>
              <a:xfrm>
                <a:off x="12346817" y="1303015"/>
                <a:ext cx="2543771" cy="1316117"/>
              </a:xfrm>
              <a:custGeom>
                <a:avLst/>
                <a:gdLst>
                  <a:gd name="connsiteX0" fmla="*/ 3001297 w 3097748"/>
                  <a:gd name="connsiteY0" fmla="*/ 1869073 h 1869073"/>
                  <a:gd name="connsiteX1" fmla="*/ 96453 w 3097748"/>
                  <a:gd name="connsiteY1" fmla="*/ 1869073 h 1869073"/>
                  <a:gd name="connsiteX2" fmla="*/ 0 w 3097748"/>
                  <a:gd name="connsiteY2" fmla="*/ 1772620 h 1869073"/>
                  <a:gd name="connsiteX3" fmla="*/ 0 w 3097748"/>
                  <a:gd name="connsiteY3" fmla="*/ 96453 h 1869073"/>
                  <a:gd name="connsiteX4" fmla="*/ 96453 w 3097748"/>
                  <a:gd name="connsiteY4" fmla="*/ 0 h 1869073"/>
                  <a:gd name="connsiteX5" fmla="*/ 3001297 w 3097748"/>
                  <a:gd name="connsiteY5" fmla="*/ 0 h 1869073"/>
                  <a:gd name="connsiteX6" fmla="*/ 3097749 w 3097748"/>
                  <a:gd name="connsiteY6" fmla="*/ 96453 h 1869073"/>
                  <a:gd name="connsiteX7" fmla="*/ 3097749 w 3097748"/>
                  <a:gd name="connsiteY7" fmla="*/ 1772620 h 1869073"/>
                  <a:gd name="connsiteX8" fmla="*/ 3001297 w 3097748"/>
                  <a:gd name="connsiteY8" fmla="*/ 1869073 h 186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748" h="1869073">
                    <a:moveTo>
                      <a:pt x="3001297" y="1869073"/>
                    </a:moveTo>
                    <a:lnTo>
                      <a:pt x="96453" y="1869073"/>
                    </a:lnTo>
                    <a:cubicBezTo>
                      <a:pt x="43150" y="1869073"/>
                      <a:pt x="0" y="1825923"/>
                      <a:pt x="0" y="1772620"/>
                    </a:cubicBezTo>
                    <a:lnTo>
                      <a:pt x="0" y="96453"/>
                    </a:lnTo>
                    <a:cubicBezTo>
                      <a:pt x="0" y="43150"/>
                      <a:pt x="43150" y="0"/>
                      <a:pt x="96453" y="0"/>
                    </a:cubicBezTo>
                    <a:lnTo>
                      <a:pt x="3001297" y="0"/>
                    </a:lnTo>
                    <a:cubicBezTo>
                      <a:pt x="3054599" y="0"/>
                      <a:pt x="3097749" y="43150"/>
                      <a:pt x="3097749" y="96453"/>
                    </a:cubicBezTo>
                    <a:lnTo>
                      <a:pt x="3097749" y="1772620"/>
                    </a:lnTo>
                    <a:cubicBezTo>
                      <a:pt x="3097749" y="1825923"/>
                      <a:pt x="3054599" y="1869073"/>
                      <a:pt x="3001297" y="1869073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kern="0">
                  <a:solidFill>
                    <a:srgbClr val="000000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2" name="任意多边形: 形状 258"/>
              <p:cNvSpPr/>
              <p:nvPr>
                <p:custDataLst>
                  <p:tags r:id="rId20"/>
                </p:custDataLst>
              </p:nvPr>
            </p:nvSpPr>
            <p:spPr>
              <a:xfrm>
                <a:off x="12346817" y="1303015"/>
                <a:ext cx="2543735" cy="255650"/>
              </a:xfrm>
              <a:custGeom>
                <a:avLst/>
                <a:gdLst>
                  <a:gd name="connsiteX0" fmla="*/ 3001297 w 3097748"/>
                  <a:gd name="connsiteY0" fmla="*/ 0 h 407048"/>
                  <a:gd name="connsiteX1" fmla="*/ 96453 w 3097748"/>
                  <a:gd name="connsiteY1" fmla="*/ 0 h 407048"/>
                  <a:gd name="connsiteX2" fmla="*/ 0 w 3097748"/>
                  <a:gd name="connsiteY2" fmla="*/ 96453 h 407048"/>
                  <a:gd name="connsiteX3" fmla="*/ 0 w 3097748"/>
                  <a:gd name="connsiteY3" fmla="*/ 407049 h 407048"/>
                  <a:gd name="connsiteX4" fmla="*/ 3097749 w 3097748"/>
                  <a:gd name="connsiteY4" fmla="*/ 407049 h 407048"/>
                  <a:gd name="connsiteX5" fmla="*/ 3097749 w 3097748"/>
                  <a:gd name="connsiteY5" fmla="*/ 96453 h 407048"/>
                  <a:gd name="connsiteX6" fmla="*/ 3001297 w 3097748"/>
                  <a:gd name="connsiteY6" fmla="*/ 0 h 40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97748" h="407048">
                    <a:moveTo>
                      <a:pt x="3001297" y="0"/>
                    </a:moveTo>
                    <a:lnTo>
                      <a:pt x="96453" y="0"/>
                    </a:lnTo>
                    <a:cubicBezTo>
                      <a:pt x="43150" y="0"/>
                      <a:pt x="0" y="43150"/>
                      <a:pt x="0" y="96453"/>
                    </a:cubicBezTo>
                    <a:lnTo>
                      <a:pt x="0" y="407049"/>
                    </a:lnTo>
                    <a:lnTo>
                      <a:pt x="3097749" y="407049"/>
                    </a:lnTo>
                    <a:lnTo>
                      <a:pt x="3097749" y="96453"/>
                    </a:lnTo>
                    <a:cubicBezTo>
                      <a:pt x="3097749" y="43150"/>
                      <a:pt x="3054599" y="0"/>
                      <a:pt x="3001297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rnd">
                <a:solidFill>
                  <a:srgbClr val="C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13" name="组合 312"/>
              <p:cNvGrpSpPr/>
              <p:nvPr/>
            </p:nvGrpSpPr>
            <p:grpSpPr>
              <a:xfrm>
                <a:off x="12481243" y="1434713"/>
                <a:ext cx="410514" cy="98964"/>
                <a:chOff x="12481243" y="1458525"/>
                <a:chExt cx="466778" cy="112528"/>
              </a:xfrm>
            </p:grpSpPr>
            <p:sp>
              <p:nvSpPr>
                <p:cNvPr id="314" name="任意多边形: 形状 266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12481243" y="1458525"/>
                  <a:ext cx="112528" cy="112528"/>
                </a:xfrm>
                <a:custGeom>
                  <a:avLst/>
                  <a:gdLst>
                    <a:gd name="connsiteX0" fmla="*/ 115405 w 115405"/>
                    <a:gd name="connsiteY0" fmla="*/ 57703 h 115405"/>
                    <a:gd name="connsiteX1" fmla="*/ 57703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3 w 115405"/>
                    <a:gd name="connsiteY3" fmla="*/ 0 h 115405"/>
                    <a:gd name="connsiteX4" fmla="*/ 115405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5" y="57703"/>
                      </a:moveTo>
                      <a:cubicBezTo>
                        <a:pt x="115405" y="89571"/>
                        <a:pt x="89570" y="115405"/>
                        <a:pt x="57703" y="115405"/>
                      </a:cubicBezTo>
                      <a:cubicBezTo>
                        <a:pt x="25835" y="115405"/>
                        <a:pt x="1" y="89571"/>
                        <a:pt x="1" y="57703"/>
                      </a:cubicBezTo>
                      <a:cubicBezTo>
                        <a:pt x="1" y="25835"/>
                        <a:pt x="25836" y="0"/>
                        <a:pt x="57703" y="0"/>
                      </a:cubicBezTo>
                      <a:cubicBezTo>
                        <a:pt x="89571" y="0"/>
                        <a:pt x="115405" y="25834"/>
                        <a:pt x="115405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5" name="任意多边形: 形状 267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12658368" y="1458525"/>
                  <a:ext cx="112528" cy="112528"/>
                </a:xfrm>
                <a:custGeom>
                  <a:avLst/>
                  <a:gdLst>
                    <a:gd name="connsiteX0" fmla="*/ 115405 w 115405"/>
                    <a:gd name="connsiteY0" fmla="*/ 57703 h 115405"/>
                    <a:gd name="connsiteX1" fmla="*/ 57703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3 w 115405"/>
                    <a:gd name="connsiteY3" fmla="*/ 0 h 115405"/>
                    <a:gd name="connsiteX4" fmla="*/ 115405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5" y="57703"/>
                      </a:moveTo>
                      <a:cubicBezTo>
                        <a:pt x="115405" y="89571"/>
                        <a:pt x="89570" y="115405"/>
                        <a:pt x="57703" y="115405"/>
                      </a:cubicBezTo>
                      <a:cubicBezTo>
                        <a:pt x="25834" y="115405"/>
                        <a:pt x="1" y="89571"/>
                        <a:pt x="1" y="57703"/>
                      </a:cubicBezTo>
                      <a:cubicBezTo>
                        <a:pt x="1" y="25835"/>
                        <a:pt x="25835" y="0"/>
                        <a:pt x="57703" y="0"/>
                      </a:cubicBezTo>
                      <a:cubicBezTo>
                        <a:pt x="89571" y="0"/>
                        <a:pt x="115405" y="25834"/>
                        <a:pt x="115405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6" name="任意多边形: 形状 268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12835493" y="1458525"/>
                  <a:ext cx="112528" cy="112528"/>
                </a:xfrm>
                <a:custGeom>
                  <a:avLst/>
                  <a:gdLst>
                    <a:gd name="connsiteX0" fmla="*/ 115406 w 115405"/>
                    <a:gd name="connsiteY0" fmla="*/ 57703 h 115405"/>
                    <a:gd name="connsiteX1" fmla="*/ 57704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4 w 115405"/>
                    <a:gd name="connsiteY3" fmla="*/ 0 h 115405"/>
                    <a:gd name="connsiteX4" fmla="*/ 115406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6" y="57703"/>
                      </a:moveTo>
                      <a:cubicBezTo>
                        <a:pt x="115406" y="89571"/>
                        <a:pt x="89571" y="115405"/>
                        <a:pt x="57704" y="115405"/>
                      </a:cubicBezTo>
                      <a:cubicBezTo>
                        <a:pt x="25835" y="115405"/>
                        <a:pt x="1" y="89571"/>
                        <a:pt x="1" y="57703"/>
                      </a:cubicBezTo>
                      <a:cubicBezTo>
                        <a:pt x="1" y="25835"/>
                        <a:pt x="25836" y="0"/>
                        <a:pt x="57704" y="0"/>
                      </a:cubicBezTo>
                      <a:cubicBezTo>
                        <a:pt x="89572" y="0"/>
                        <a:pt x="115406" y="25834"/>
                        <a:pt x="115406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17" name="文本框 316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4305089" y="1350942"/>
                <a:ext cx="544581" cy="1871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accent6">
                        <a:lumMod val="20000"/>
                        <a:lumOff val="80000"/>
                        <a:alpha val="46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000" b="1" dirty="0">
                  <a:solidFill>
                    <a:schemeClr val="accent6">
                      <a:lumMod val="20000"/>
                      <a:lumOff val="80000"/>
                      <a:alpha val="46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8" name="文本框 317"/>
            <p:cNvSpPr txBox="1"/>
            <p:nvPr>
              <p:custDataLst>
                <p:tags r:id="rId25"/>
              </p:custDataLst>
            </p:nvPr>
          </p:nvSpPr>
          <p:spPr>
            <a:xfrm>
              <a:off x="7482006" y="3047910"/>
              <a:ext cx="2218112" cy="7712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noAutofit/>
            </a:bodyPr>
            <a:lstStyle/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</a:t>
              </a:r>
              <a:r>
                <a:rPr lang="zh-CN" altLang="en-US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违规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用火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：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吸烟（</a:t>
              </a: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乱丢未熄灭的烟蒂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），玩火（</a:t>
              </a: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打火机、火柴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）等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329" name="组合 328"/>
          <p:cNvGrpSpPr/>
          <p:nvPr/>
        </p:nvGrpSpPr>
        <p:grpSpPr>
          <a:xfrm>
            <a:off x="4547786" y="3747135"/>
            <a:ext cx="2270209" cy="1733995"/>
            <a:chOff x="8796298" y="4667290"/>
            <a:chExt cx="2270331" cy="1175896"/>
          </a:xfrm>
        </p:grpSpPr>
        <p:grpSp>
          <p:nvGrpSpPr>
            <p:cNvPr id="330" name="组合 329"/>
            <p:cNvGrpSpPr/>
            <p:nvPr/>
          </p:nvGrpSpPr>
          <p:grpSpPr>
            <a:xfrm>
              <a:off x="8796298" y="4667290"/>
              <a:ext cx="2270331" cy="1175896"/>
              <a:chOff x="12346817" y="1303015"/>
              <a:chExt cx="2543771" cy="1316117"/>
            </a:xfrm>
          </p:grpSpPr>
          <p:sp>
            <p:nvSpPr>
              <p:cNvPr id="331" name="任意多边形: 形状 279"/>
              <p:cNvSpPr/>
              <p:nvPr>
                <p:custDataLst>
                  <p:tags r:id="rId26"/>
                </p:custDataLst>
              </p:nvPr>
            </p:nvSpPr>
            <p:spPr>
              <a:xfrm>
                <a:off x="12346817" y="1303015"/>
                <a:ext cx="2543771" cy="1316117"/>
              </a:xfrm>
              <a:custGeom>
                <a:avLst/>
                <a:gdLst>
                  <a:gd name="connsiteX0" fmla="*/ 3001297 w 3097748"/>
                  <a:gd name="connsiteY0" fmla="*/ 1869073 h 1869073"/>
                  <a:gd name="connsiteX1" fmla="*/ 96453 w 3097748"/>
                  <a:gd name="connsiteY1" fmla="*/ 1869073 h 1869073"/>
                  <a:gd name="connsiteX2" fmla="*/ 0 w 3097748"/>
                  <a:gd name="connsiteY2" fmla="*/ 1772620 h 1869073"/>
                  <a:gd name="connsiteX3" fmla="*/ 0 w 3097748"/>
                  <a:gd name="connsiteY3" fmla="*/ 96453 h 1869073"/>
                  <a:gd name="connsiteX4" fmla="*/ 96453 w 3097748"/>
                  <a:gd name="connsiteY4" fmla="*/ 0 h 1869073"/>
                  <a:gd name="connsiteX5" fmla="*/ 3001297 w 3097748"/>
                  <a:gd name="connsiteY5" fmla="*/ 0 h 1869073"/>
                  <a:gd name="connsiteX6" fmla="*/ 3097749 w 3097748"/>
                  <a:gd name="connsiteY6" fmla="*/ 96453 h 1869073"/>
                  <a:gd name="connsiteX7" fmla="*/ 3097749 w 3097748"/>
                  <a:gd name="connsiteY7" fmla="*/ 1772620 h 1869073"/>
                  <a:gd name="connsiteX8" fmla="*/ 3001297 w 3097748"/>
                  <a:gd name="connsiteY8" fmla="*/ 1869073 h 186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748" h="1869073">
                    <a:moveTo>
                      <a:pt x="3001297" y="1869073"/>
                    </a:moveTo>
                    <a:lnTo>
                      <a:pt x="96453" y="1869073"/>
                    </a:lnTo>
                    <a:cubicBezTo>
                      <a:pt x="43150" y="1869073"/>
                      <a:pt x="0" y="1825923"/>
                      <a:pt x="0" y="1772620"/>
                    </a:cubicBezTo>
                    <a:lnTo>
                      <a:pt x="0" y="96453"/>
                    </a:lnTo>
                    <a:cubicBezTo>
                      <a:pt x="0" y="43150"/>
                      <a:pt x="43150" y="0"/>
                      <a:pt x="96453" y="0"/>
                    </a:cubicBezTo>
                    <a:lnTo>
                      <a:pt x="3001297" y="0"/>
                    </a:lnTo>
                    <a:cubicBezTo>
                      <a:pt x="3054599" y="0"/>
                      <a:pt x="3097749" y="43150"/>
                      <a:pt x="3097749" y="96453"/>
                    </a:cubicBezTo>
                    <a:lnTo>
                      <a:pt x="3097749" y="1772620"/>
                    </a:lnTo>
                    <a:cubicBezTo>
                      <a:pt x="3097749" y="1825923"/>
                      <a:pt x="3054599" y="1869073"/>
                      <a:pt x="3001297" y="1869073"/>
                    </a:cubicBezTo>
                    <a:close/>
                  </a:path>
                </a:pathLst>
              </a:custGeom>
              <a:noFill/>
              <a:ln w="22225" cap="rnd">
                <a:solidFill>
                  <a:srgbClr val="C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kern="0">
                  <a:solidFill>
                    <a:srgbClr val="000000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2" name="任意多边形: 形状 280"/>
              <p:cNvSpPr/>
              <p:nvPr>
                <p:custDataLst>
                  <p:tags r:id="rId27"/>
                </p:custDataLst>
              </p:nvPr>
            </p:nvSpPr>
            <p:spPr>
              <a:xfrm>
                <a:off x="12346817" y="1303015"/>
                <a:ext cx="2543677" cy="321956"/>
              </a:xfrm>
              <a:custGeom>
                <a:avLst/>
                <a:gdLst>
                  <a:gd name="connsiteX0" fmla="*/ 3001297 w 3097748"/>
                  <a:gd name="connsiteY0" fmla="*/ 0 h 407048"/>
                  <a:gd name="connsiteX1" fmla="*/ 96453 w 3097748"/>
                  <a:gd name="connsiteY1" fmla="*/ 0 h 407048"/>
                  <a:gd name="connsiteX2" fmla="*/ 0 w 3097748"/>
                  <a:gd name="connsiteY2" fmla="*/ 96453 h 407048"/>
                  <a:gd name="connsiteX3" fmla="*/ 0 w 3097748"/>
                  <a:gd name="connsiteY3" fmla="*/ 407049 h 407048"/>
                  <a:gd name="connsiteX4" fmla="*/ 3097749 w 3097748"/>
                  <a:gd name="connsiteY4" fmla="*/ 407049 h 407048"/>
                  <a:gd name="connsiteX5" fmla="*/ 3097749 w 3097748"/>
                  <a:gd name="connsiteY5" fmla="*/ 96453 h 407048"/>
                  <a:gd name="connsiteX6" fmla="*/ 3001297 w 3097748"/>
                  <a:gd name="connsiteY6" fmla="*/ 0 h 40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97748" h="407048">
                    <a:moveTo>
                      <a:pt x="3001297" y="0"/>
                    </a:moveTo>
                    <a:lnTo>
                      <a:pt x="96453" y="0"/>
                    </a:lnTo>
                    <a:cubicBezTo>
                      <a:pt x="43150" y="0"/>
                      <a:pt x="0" y="43150"/>
                      <a:pt x="0" y="96453"/>
                    </a:cubicBezTo>
                    <a:lnTo>
                      <a:pt x="0" y="407049"/>
                    </a:lnTo>
                    <a:lnTo>
                      <a:pt x="3097749" y="407049"/>
                    </a:lnTo>
                    <a:lnTo>
                      <a:pt x="3097749" y="96453"/>
                    </a:lnTo>
                    <a:cubicBezTo>
                      <a:pt x="3097749" y="43150"/>
                      <a:pt x="3054599" y="0"/>
                      <a:pt x="300129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0" scaled="0"/>
              </a:gradFill>
              <a:ln w="25400" cap="rnd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33" name="组合 332"/>
              <p:cNvGrpSpPr/>
              <p:nvPr/>
            </p:nvGrpSpPr>
            <p:grpSpPr>
              <a:xfrm>
                <a:off x="12481243" y="1434713"/>
                <a:ext cx="410514" cy="98964"/>
                <a:chOff x="12481243" y="1458525"/>
                <a:chExt cx="466778" cy="112528"/>
              </a:xfrm>
            </p:grpSpPr>
            <p:sp>
              <p:nvSpPr>
                <p:cNvPr id="334" name="任意多边形: 形状 284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12481243" y="1458525"/>
                  <a:ext cx="112528" cy="112528"/>
                </a:xfrm>
                <a:custGeom>
                  <a:avLst/>
                  <a:gdLst>
                    <a:gd name="connsiteX0" fmla="*/ 115405 w 115405"/>
                    <a:gd name="connsiteY0" fmla="*/ 57703 h 115405"/>
                    <a:gd name="connsiteX1" fmla="*/ 57703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3 w 115405"/>
                    <a:gd name="connsiteY3" fmla="*/ 0 h 115405"/>
                    <a:gd name="connsiteX4" fmla="*/ 115405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5" y="57703"/>
                      </a:moveTo>
                      <a:cubicBezTo>
                        <a:pt x="115405" y="89571"/>
                        <a:pt x="89570" y="115405"/>
                        <a:pt x="57703" y="115405"/>
                      </a:cubicBezTo>
                      <a:cubicBezTo>
                        <a:pt x="25835" y="115405"/>
                        <a:pt x="1" y="89571"/>
                        <a:pt x="1" y="57703"/>
                      </a:cubicBezTo>
                      <a:cubicBezTo>
                        <a:pt x="1" y="25835"/>
                        <a:pt x="25836" y="0"/>
                        <a:pt x="57703" y="0"/>
                      </a:cubicBezTo>
                      <a:cubicBezTo>
                        <a:pt x="89571" y="0"/>
                        <a:pt x="115405" y="25834"/>
                        <a:pt x="115405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5" name="任意多边形: 形状 285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12658368" y="1458525"/>
                  <a:ext cx="112528" cy="112528"/>
                </a:xfrm>
                <a:custGeom>
                  <a:avLst/>
                  <a:gdLst>
                    <a:gd name="connsiteX0" fmla="*/ 115405 w 115405"/>
                    <a:gd name="connsiteY0" fmla="*/ 57703 h 115405"/>
                    <a:gd name="connsiteX1" fmla="*/ 57703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3 w 115405"/>
                    <a:gd name="connsiteY3" fmla="*/ 0 h 115405"/>
                    <a:gd name="connsiteX4" fmla="*/ 115405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5" y="57703"/>
                      </a:moveTo>
                      <a:cubicBezTo>
                        <a:pt x="115405" y="89571"/>
                        <a:pt x="89570" y="115405"/>
                        <a:pt x="57703" y="115405"/>
                      </a:cubicBezTo>
                      <a:cubicBezTo>
                        <a:pt x="25834" y="115405"/>
                        <a:pt x="1" y="89571"/>
                        <a:pt x="1" y="57703"/>
                      </a:cubicBezTo>
                      <a:cubicBezTo>
                        <a:pt x="1" y="25835"/>
                        <a:pt x="25835" y="0"/>
                        <a:pt x="57703" y="0"/>
                      </a:cubicBezTo>
                      <a:cubicBezTo>
                        <a:pt x="89571" y="0"/>
                        <a:pt x="115405" y="25834"/>
                        <a:pt x="115405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6" name="任意多边形: 形状 286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12835493" y="1458525"/>
                  <a:ext cx="112528" cy="112528"/>
                </a:xfrm>
                <a:custGeom>
                  <a:avLst/>
                  <a:gdLst>
                    <a:gd name="connsiteX0" fmla="*/ 115406 w 115405"/>
                    <a:gd name="connsiteY0" fmla="*/ 57703 h 115405"/>
                    <a:gd name="connsiteX1" fmla="*/ 57704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4 w 115405"/>
                    <a:gd name="connsiteY3" fmla="*/ 0 h 115405"/>
                    <a:gd name="connsiteX4" fmla="*/ 115406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6" y="57703"/>
                      </a:moveTo>
                      <a:cubicBezTo>
                        <a:pt x="115406" y="89571"/>
                        <a:pt x="89571" y="115405"/>
                        <a:pt x="57704" y="115405"/>
                      </a:cubicBezTo>
                      <a:cubicBezTo>
                        <a:pt x="25835" y="115405"/>
                        <a:pt x="1" y="89571"/>
                        <a:pt x="1" y="57703"/>
                      </a:cubicBezTo>
                      <a:cubicBezTo>
                        <a:pt x="1" y="25835"/>
                        <a:pt x="25836" y="0"/>
                        <a:pt x="57704" y="0"/>
                      </a:cubicBezTo>
                      <a:cubicBezTo>
                        <a:pt x="89572" y="0"/>
                        <a:pt x="115406" y="25834"/>
                        <a:pt x="115406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37" name="文本框 336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14305088" y="1350942"/>
                <a:ext cx="544581" cy="2332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accent6">
                        <a:lumMod val="20000"/>
                        <a:lumOff val="80000"/>
                        <a:alpha val="46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000" b="1" dirty="0">
                  <a:solidFill>
                    <a:schemeClr val="accent6">
                      <a:lumMod val="20000"/>
                      <a:lumOff val="80000"/>
                      <a:alpha val="46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38" name="文本框 337"/>
            <p:cNvSpPr txBox="1"/>
            <p:nvPr>
              <p:custDataLst>
                <p:tags r:id="rId32"/>
              </p:custDataLst>
            </p:nvPr>
          </p:nvSpPr>
          <p:spPr>
            <a:xfrm>
              <a:off x="8796298" y="4952361"/>
              <a:ext cx="2258817" cy="8074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no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易燃化学物品使用或保管不当</a:t>
              </a: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等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377" name="Oval 8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972185" y="2180590"/>
            <a:ext cx="3406775" cy="3406775"/>
          </a:xfrm>
          <a:prstGeom prst="ellipse">
            <a:avLst/>
          </a:prstGeom>
          <a:blipFill dpi="0" rotWithShape="1">
            <a:blip r:embed="rId34"/>
            <a:srcRect/>
            <a:stretch>
              <a:fillRect/>
            </a:stretch>
          </a:blip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78" name="Oval 9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35330" y="4718050"/>
            <a:ext cx="1396365" cy="1396365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79" name="TextBox 18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861060" y="4975225"/>
            <a:ext cx="1139190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学校发生火灾原因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任意多边形: 形状 16"/>
          <p:cNvSpPr/>
          <p:nvPr>
            <p:custDataLst>
              <p:tags r:id="rId37"/>
            </p:custDataLst>
          </p:nvPr>
        </p:nvSpPr>
        <p:spPr>
          <a:xfrm rot="2580000">
            <a:off x="651967" y="1660797"/>
            <a:ext cx="621793" cy="621793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5" name="图形 76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745681" y="756883"/>
            <a:ext cx="2071240" cy="659031"/>
          </a:xfrm>
          <a:prstGeom prst="rect">
            <a:avLst/>
          </a:prstGeom>
        </p:spPr>
      </p:pic>
      <p:sp>
        <p:nvSpPr>
          <p:cNvPr id="6" name="图形 73"/>
          <p:cNvSpPr/>
          <p:nvPr/>
        </p:nvSpPr>
        <p:spPr>
          <a:xfrm rot="20142330" flipV="1">
            <a:off x="3496941" y="1823983"/>
            <a:ext cx="1020008" cy="370685"/>
          </a:xfrm>
          <a:custGeom>
            <a:avLst/>
            <a:gdLst>
              <a:gd name="connsiteX0" fmla="*/ 0 w 875352"/>
              <a:gd name="connsiteY0" fmla="*/ 0 h 370685"/>
              <a:gd name="connsiteX1" fmla="*/ 785717 w 875352"/>
              <a:gd name="connsiteY1" fmla="*/ 300800 h 370685"/>
              <a:gd name="connsiteX2" fmla="*/ 0 w 875352"/>
              <a:gd name="connsiteY2" fmla="*/ 0 h 37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5352" h="370685">
                <a:moveTo>
                  <a:pt x="0" y="0"/>
                </a:moveTo>
                <a:cubicBezTo>
                  <a:pt x="0" y="0"/>
                  <a:pt x="436436" y="56674"/>
                  <a:pt x="785717" y="300800"/>
                </a:cubicBezTo>
                <a:cubicBezTo>
                  <a:pt x="1134999" y="544925"/>
                  <a:pt x="376619" y="77153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72" name="图形 70"/>
          <p:cNvSpPr/>
          <p:nvPr/>
        </p:nvSpPr>
        <p:spPr>
          <a:xfrm>
            <a:off x="4925980" y="4742940"/>
            <a:ext cx="2243384" cy="759359"/>
          </a:xfrm>
          <a:custGeom>
            <a:avLst/>
            <a:gdLst>
              <a:gd name="connsiteX0" fmla="*/ 0 w 2114073"/>
              <a:gd name="connsiteY0" fmla="*/ 0 h 759359"/>
              <a:gd name="connsiteX1" fmla="*/ 2114074 w 2114073"/>
              <a:gd name="connsiteY1" fmla="*/ 558927 h 759359"/>
              <a:gd name="connsiteX2" fmla="*/ 931450 w 2114073"/>
              <a:gd name="connsiteY2" fmla="*/ 733520 h 759359"/>
              <a:gd name="connsiteX3" fmla="*/ 0 w 2114073"/>
              <a:gd name="connsiteY3" fmla="*/ 0 h 75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073" h="759359">
                <a:moveTo>
                  <a:pt x="0" y="0"/>
                </a:moveTo>
                <a:cubicBezTo>
                  <a:pt x="0" y="0"/>
                  <a:pt x="577787" y="1087279"/>
                  <a:pt x="2114074" y="558927"/>
                </a:cubicBezTo>
                <a:cubicBezTo>
                  <a:pt x="2114074" y="558927"/>
                  <a:pt x="1503902" y="845153"/>
                  <a:pt x="931450" y="733520"/>
                </a:cubicBezTo>
                <a:cubicBezTo>
                  <a:pt x="425672" y="605790"/>
                  <a:pt x="172784" y="295180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5" y="369765"/>
            <a:ext cx="461963" cy="826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85348" y="524070"/>
            <a:ext cx="60940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消防安全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两不要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”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7" name="任意多边形: 形状 16"/>
          <p:cNvSpPr/>
          <p:nvPr>
            <p:custDataLst>
              <p:tags r:id="rId40"/>
            </p:custDataLst>
          </p:nvPr>
        </p:nvSpPr>
        <p:spPr>
          <a:xfrm>
            <a:off x="3874770" y="2679065"/>
            <a:ext cx="521970" cy="521970"/>
          </a:xfrm>
          <a:custGeom>
            <a:avLst/>
            <a:gdLst>
              <a:gd name="connsiteX0" fmla="*/ 457559 w 637689"/>
              <a:gd name="connsiteY0" fmla="*/ 637690 h 637689"/>
              <a:gd name="connsiteX1" fmla="*/ 457559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59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59" y="637690"/>
                </a:moveTo>
                <a:lnTo>
                  <a:pt x="457559" y="637690"/>
                </a:lnTo>
                <a:cubicBezTo>
                  <a:pt x="380990" y="461621"/>
                  <a:pt x="176069" y="380989"/>
                  <a:pt x="0" y="457560"/>
                </a:cubicBezTo>
                <a:lnTo>
                  <a:pt x="0" y="457560"/>
                </a:lnTo>
                <a:cubicBezTo>
                  <a:pt x="176069" y="380989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0" y="256700"/>
                  <a:pt x="637690" y="180130"/>
                </a:cubicBezTo>
                <a:lnTo>
                  <a:pt x="637690" y="180130"/>
                </a:lnTo>
                <a:cubicBezTo>
                  <a:pt x="461620" y="256785"/>
                  <a:pt x="380905" y="461621"/>
                  <a:pt x="457559" y="637690"/>
                </a:cubicBezTo>
                <a:close/>
              </a:path>
            </a:pathLst>
          </a:custGeom>
          <a:solidFill>
            <a:schemeClr val="accent4"/>
          </a:solidFill>
          <a:ln w="25400" cap="rnd">
            <a:solidFill>
              <a:srgbClr val="FEFEF2"/>
            </a:solidFill>
            <a:prstDash val="solid"/>
            <a:round/>
          </a:ln>
          <a:effectLst>
            <a:outerShdw blurRad="101600" dist="762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319" name="组合 318"/>
          <p:cNvGrpSpPr/>
          <p:nvPr/>
        </p:nvGrpSpPr>
        <p:grpSpPr>
          <a:xfrm>
            <a:off x="8212194" y="5502494"/>
            <a:ext cx="2276232" cy="1188085"/>
            <a:chOff x="5187689" y="3807679"/>
            <a:chExt cx="2276232" cy="1188085"/>
          </a:xfrm>
        </p:grpSpPr>
        <p:grpSp>
          <p:nvGrpSpPr>
            <p:cNvPr id="320" name="组合 319"/>
            <p:cNvGrpSpPr/>
            <p:nvPr/>
          </p:nvGrpSpPr>
          <p:grpSpPr>
            <a:xfrm>
              <a:off x="5191165" y="3807679"/>
              <a:ext cx="2272756" cy="1175896"/>
              <a:chOff x="12346817" y="1303015"/>
              <a:chExt cx="2543771" cy="1316117"/>
            </a:xfrm>
          </p:grpSpPr>
          <p:sp>
            <p:nvSpPr>
              <p:cNvPr id="321" name="任意多边形: 形状 270"/>
              <p:cNvSpPr/>
              <p:nvPr>
                <p:custDataLst>
                  <p:tags r:id="rId41"/>
                </p:custDataLst>
              </p:nvPr>
            </p:nvSpPr>
            <p:spPr>
              <a:xfrm>
                <a:off x="12346817" y="1303015"/>
                <a:ext cx="2543771" cy="1316117"/>
              </a:xfrm>
              <a:custGeom>
                <a:avLst/>
                <a:gdLst>
                  <a:gd name="connsiteX0" fmla="*/ 3001297 w 3097748"/>
                  <a:gd name="connsiteY0" fmla="*/ 1869073 h 1869073"/>
                  <a:gd name="connsiteX1" fmla="*/ 96453 w 3097748"/>
                  <a:gd name="connsiteY1" fmla="*/ 1869073 h 1869073"/>
                  <a:gd name="connsiteX2" fmla="*/ 0 w 3097748"/>
                  <a:gd name="connsiteY2" fmla="*/ 1772620 h 1869073"/>
                  <a:gd name="connsiteX3" fmla="*/ 0 w 3097748"/>
                  <a:gd name="connsiteY3" fmla="*/ 96453 h 1869073"/>
                  <a:gd name="connsiteX4" fmla="*/ 96453 w 3097748"/>
                  <a:gd name="connsiteY4" fmla="*/ 0 h 1869073"/>
                  <a:gd name="connsiteX5" fmla="*/ 3001297 w 3097748"/>
                  <a:gd name="connsiteY5" fmla="*/ 0 h 1869073"/>
                  <a:gd name="connsiteX6" fmla="*/ 3097749 w 3097748"/>
                  <a:gd name="connsiteY6" fmla="*/ 96453 h 1869073"/>
                  <a:gd name="connsiteX7" fmla="*/ 3097749 w 3097748"/>
                  <a:gd name="connsiteY7" fmla="*/ 1772620 h 1869073"/>
                  <a:gd name="connsiteX8" fmla="*/ 3001297 w 3097748"/>
                  <a:gd name="connsiteY8" fmla="*/ 1869073 h 186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748" h="1869073">
                    <a:moveTo>
                      <a:pt x="3001297" y="1869073"/>
                    </a:moveTo>
                    <a:lnTo>
                      <a:pt x="96453" y="1869073"/>
                    </a:lnTo>
                    <a:cubicBezTo>
                      <a:pt x="43150" y="1869073"/>
                      <a:pt x="0" y="1825923"/>
                      <a:pt x="0" y="1772620"/>
                    </a:cubicBezTo>
                    <a:lnTo>
                      <a:pt x="0" y="96453"/>
                    </a:lnTo>
                    <a:cubicBezTo>
                      <a:pt x="0" y="43150"/>
                      <a:pt x="43150" y="0"/>
                      <a:pt x="96453" y="0"/>
                    </a:cubicBezTo>
                    <a:lnTo>
                      <a:pt x="3001297" y="0"/>
                    </a:lnTo>
                    <a:cubicBezTo>
                      <a:pt x="3054599" y="0"/>
                      <a:pt x="3097749" y="43150"/>
                      <a:pt x="3097749" y="96453"/>
                    </a:cubicBezTo>
                    <a:lnTo>
                      <a:pt x="3097749" y="1772620"/>
                    </a:lnTo>
                    <a:cubicBezTo>
                      <a:pt x="3097749" y="1825923"/>
                      <a:pt x="3054599" y="1869073"/>
                      <a:pt x="3001297" y="18690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2F4F4"/>
                  </a:gs>
                  <a:gs pos="100000">
                    <a:srgbClr val="D2D4F8"/>
                  </a:gs>
                </a:gsLst>
                <a:lin ang="0" scaled="1"/>
              </a:gradFill>
              <a:ln w="25400" cap="rnd">
                <a:solidFill>
                  <a:srgbClr val="256EF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kern="0">
                  <a:solidFill>
                    <a:srgbClr val="000000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2" name="任意多边形: 形状 271"/>
              <p:cNvSpPr/>
              <p:nvPr>
                <p:custDataLst>
                  <p:tags r:id="rId42"/>
                </p:custDataLst>
              </p:nvPr>
            </p:nvSpPr>
            <p:spPr>
              <a:xfrm>
                <a:off x="12346817" y="1303015"/>
                <a:ext cx="2543771" cy="396901"/>
              </a:xfrm>
              <a:custGeom>
                <a:avLst/>
                <a:gdLst>
                  <a:gd name="connsiteX0" fmla="*/ 3001297 w 3097748"/>
                  <a:gd name="connsiteY0" fmla="*/ 0 h 407048"/>
                  <a:gd name="connsiteX1" fmla="*/ 96453 w 3097748"/>
                  <a:gd name="connsiteY1" fmla="*/ 0 h 407048"/>
                  <a:gd name="connsiteX2" fmla="*/ 0 w 3097748"/>
                  <a:gd name="connsiteY2" fmla="*/ 96453 h 407048"/>
                  <a:gd name="connsiteX3" fmla="*/ 0 w 3097748"/>
                  <a:gd name="connsiteY3" fmla="*/ 407049 h 407048"/>
                  <a:gd name="connsiteX4" fmla="*/ 3097749 w 3097748"/>
                  <a:gd name="connsiteY4" fmla="*/ 407049 h 407048"/>
                  <a:gd name="connsiteX5" fmla="*/ 3097749 w 3097748"/>
                  <a:gd name="connsiteY5" fmla="*/ 96453 h 407048"/>
                  <a:gd name="connsiteX6" fmla="*/ 3001297 w 3097748"/>
                  <a:gd name="connsiteY6" fmla="*/ 0 h 40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97748" h="407048">
                    <a:moveTo>
                      <a:pt x="3001297" y="0"/>
                    </a:moveTo>
                    <a:lnTo>
                      <a:pt x="96453" y="0"/>
                    </a:lnTo>
                    <a:cubicBezTo>
                      <a:pt x="43150" y="0"/>
                      <a:pt x="0" y="43150"/>
                      <a:pt x="0" y="96453"/>
                    </a:cubicBezTo>
                    <a:lnTo>
                      <a:pt x="0" y="407049"/>
                    </a:lnTo>
                    <a:lnTo>
                      <a:pt x="3097749" y="407049"/>
                    </a:lnTo>
                    <a:lnTo>
                      <a:pt x="3097749" y="96453"/>
                    </a:lnTo>
                    <a:cubicBezTo>
                      <a:pt x="3097749" y="43150"/>
                      <a:pt x="3054599" y="0"/>
                      <a:pt x="300129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0" scaled="0"/>
              </a:gradFill>
              <a:ln w="25400" cap="rnd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23" name="组合 322"/>
              <p:cNvGrpSpPr/>
              <p:nvPr/>
            </p:nvGrpSpPr>
            <p:grpSpPr>
              <a:xfrm>
                <a:off x="12481243" y="1434713"/>
                <a:ext cx="410514" cy="98964"/>
                <a:chOff x="12481243" y="1458525"/>
                <a:chExt cx="466778" cy="112528"/>
              </a:xfrm>
            </p:grpSpPr>
            <p:sp>
              <p:nvSpPr>
                <p:cNvPr id="324" name="任意多边形: 形状 275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12481243" y="1458525"/>
                  <a:ext cx="112528" cy="112528"/>
                </a:xfrm>
                <a:custGeom>
                  <a:avLst/>
                  <a:gdLst>
                    <a:gd name="connsiteX0" fmla="*/ 115405 w 115405"/>
                    <a:gd name="connsiteY0" fmla="*/ 57703 h 115405"/>
                    <a:gd name="connsiteX1" fmla="*/ 57703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3 w 115405"/>
                    <a:gd name="connsiteY3" fmla="*/ 0 h 115405"/>
                    <a:gd name="connsiteX4" fmla="*/ 115405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5" y="57703"/>
                      </a:moveTo>
                      <a:cubicBezTo>
                        <a:pt x="115405" y="89571"/>
                        <a:pt x="89570" y="115405"/>
                        <a:pt x="57703" y="115405"/>
                      </a:cubicBezTo>
                      <a:cubicBezTo>
                        <a:pt x="25835" y="115405"/>
                        <a:pt x="1" y="89571"/>
                        <a:pt x="1" y="57703"/>
                      </a:cubicBezTo>
                      <a:cubicBezTo>
                        <a:pt x="1" y="25835"/>
                        <a:pt x="25836" y="0"/>
                        <a:pt x="57703" y="0"/>
                      </a:cubicBezTo>
                      <a:cubicBezTo>
                        <a:pt x="89571" y="0"/>
                        <a:pt x="115405" y="25834"/>
                        <a:pt x="115405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5" name="任意多边形: 形状 276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12658368" y="1458525"/>
                  <a:ext cx="112528" cy="112528"/>
                </a:xfrm>
                <a:custGeom>
                  <a:avLst/>
                  <a:gdLst>
                    <a:gd name="connsiteX0" fmla="*/ 115405 w 115405"/>
                    <a:gd name="connsiteY0" fmla="*/ 57703 h 115405"/>
                    <a:gd name="connsiteX1" fmla="*/ 57703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3 w 115405"/>
                    <a:gd name="connsiteY3" fmla="*/ 0 h 115405"/>
                    <a:gd name="connsiteX4" fmla="*/ 115405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5" y="57703"/>
                      </a:moveTo>
                      <a:cubicBezTo>
                        <a:pt x="115405" y="89571"/>
                        <a:pt x="89570" y="115405"/>
                        <a:pt x="57703" y="115405"/>
                      </a:cubicBezTo>
                      <a:cubicBezTo>
                        <a:pt x="25834" y="115405"/>
                        <a:pt x="1" y="89571"/>
                        <a:pt x="1" y="57703"/>
                      </a:cubicBezTo>
                      <a:cubicBezTo>
                        <a:pt x="1" y="25835"/>
                        <a:pt x="25835" y="0"/>
                        <a:pt x="57703" y="0"/>
                      </a:cubicBezTo>
                      <a:cubicBezTo>
                        <a:pt x="89571" y="0"/>
                        <a:pt x="115405" y="25834"/>
                        <a:pt x="115405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6" name="任意多边形: 形状 277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12835493" y="1458525"/>
                  <a:ext cx="112528" cy="112528"/>
                </a:xfrm>
                <a:custGeom>
                  <a:avLst/>
                  <a:gdLst>
                    <a:gd name="connsiteX0" fmla="*/ 115406 w 115405"/>
                    <a:gd name="connsiteY0" fmla="*/ 57703 h 115405"/>
                    <a:gd name="connsiteX1" fmla="*/ 57704 w 115405"/>
                    <a:gd name="connsiteY1" fmla="*/ 115405 h 115405"/>
                    <a:gd name="connsiteX2" fmla="*/ 1 w 115405"/>
                    <a:gd name="connsiteY2" fmla="*/ 57703 h 115405"/>
                    <a:gd name="connsiteX3" fmla="*/ 57704 w 115405"/>
                    <a:gd name="connsiteY3" fmla="*/ 0 h 115405"/>
                    <a:gd name="connsiteX4" fmla="*/ 115406 w 115405"/>
                    <a:gd name="connsiteY4" fmla="*/ 57703 h 115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405" h="115405">
                      <a:moveTo>
                        <a:pt x="115406" y="57703"/>
                      </a:moveTo>
                      <a:cubicBezTo>
                        <a:pt x="115406" y="89571"/>
                        <a:pt x="89571" y="115405"/>
                        <a:pt x="57704" y="115405"/>
                      </a:cubicBezTo>
                      <a:cubicBezTo>
                        <a:pt x="25835" y="115405"/>
                        <a:pt x="1" y="89571"/>
                        <a:pt x="1" y="57703"/>
                      </a:cubicBezTo>
                      <a:cubicBezTo>
                        <a:pt x="1" y="25835"/>
                        <a:pt x="25836" y="0"/>
                        <a:pt x="57704" y="0"/>
                      </a:cubicBezTo>
                      <a:cubicBezTo>
                        <a:pt x="89572" y="0"/>
                        <a:pt x="115406" y="25834"/>
                        <a:pt x="115406" y="57703"/>
                      </a:cubicBezTo>
                      <a:close/>
                    </a:path>
                  </a:pathLst>
                </a:custGeom>
                <a:solidFill>
                  <a:srgbClr val="FEFEF2"/>
                </a:solidFill>
                <a:ln w="25400" cap="rnd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27" name="文本框 326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14305089" y="1350942"/>
                <a:ext cx="544581" cy="343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accent6">
                        <a:lumMod val="20000"/>
                        <a:lumOff val="80000"/>
                        <a:alpha val="46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000" b="1" dirty="0">
                  <a:solidFill>
                    <a:schemeClr val="accent6">
                      <a:lumMod val="20000"/>
                      <a:lumOff val="80000"/>
                      <a:alpha val="46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8" name="文本框 327"/>
            <p:cNvSpPr txBox="1"/>
            <p:nvPr>
              <p:custDataLst>
                <p:tags r:id="rId47"/>
              </p:custDataLst>
            </p:nvPr>
          </p:nvSpPr>
          <p:spPr>
            <a:xfrm>
              <a:off x="5187689" y="4191854"/>
              <a:ext cx="2275840" cy="803910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C00000"/>
              </a:solidFill>
              <a:prstDash val="solid"/>
            </a:ln>
          </p:spPr>
          <p:txBody>
            <a:bodyPr wrap="square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纵火等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bldLvl="0" animBg="1"/>
      <p:bldP spid="76" grpId="0" bldLvl="0" animBg="1"/>
      <p:bldP spid="90" grpId="0" bldLvl="0" animBg="1"/>
      <p:bldP spid="92" grpId="0" bldLvl="0" animBg="1"/>
      <p:bldP spid="377" grpId="0" bldLvl="0" animBg="1" autoUpdateAnimBg="0"/>
      <p:bldP spid="378" grpId="0" bldLvl="0" animBg="1" autoUpdateAnimBg="0"/>
      <p:bldP spid="379" grpId="0" autoUpdateAnimBg="0"/>
      <p:bldP spid="4" grpId="0" bldLvl="0" animBg="1"/>
      <p:bldP spid="6" grpId="0" animBg="1"/>
      <p:bldP spid="6" grpId="1" animBg="1"/>
      <p:bldP spid="72" grpId="0" animBg="1"/>
      <p:bldP spid="72" grpId="1" animBg="1"/>
      <p:bldP spid="8" grpId="0"/>
      <p:bldP spid="8" grpId="1"/>
      <p:bldP spid="357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  <p:tag name="KSO_WM_UNIT_PLACING_PICTURE_USER_VIEWPORT" val="{&quot;height&quot;:10530,&quot;width&quot;:19199}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UNIT_PLACING_PICTURE_USER_VIEWPORT" val="{&quot;height&quot;:5994,&quot;width&quot;:7640}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UNIT_PLACING_PICTURE_USER_VIEWPORT" val="{&quot;height&quot;:5314,&quot;width&quot;:5816}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PA" val="v5.2.7"/>
</p:tagLst>
</file>

<file path=ppt/tags/tag493.xml><?xml version="1.0" encoding="utf-8"?>
<p:tagLst xmlns:p="http://schemas.openxmlformats.org/presentationml/2006/main">
  <p:tag name="PA" val="v5.2.7"/>
</p:tagLst>
</file>

<file path=ppt/tags/tag494.xml><?xml version="1.0" encoding="utf-8"?>
<p:tagLst xmlns:p="http://schemas.openxmlformats.org/presentationml/2006/main">
  <p:tag name="PA" val="v5.2.7"/>
</p:tagLst>
</file>

<file path=ppt/tags/tag495.xml><?xml version="1.0" encoding="utf-8"?>
<p:tagLst xmlns:p="http://schemas.openxmlformats.org/presentationml/2006/main">
  <p:tag name="PA" val="v5.2.7"/>
</p:tagLst>
</file>

<file path=ppt/tags/tag496.xml><?xml version="1.0" encoding="utf-8"?>
<p:tagLst xmlns:p="http://schemas.openxmlformats.org/presentationml/2006/main">
  <p:tag name="PA" val="v5.2.7"/>
</p:tagLst>
</file>

<file path=ppt/tags/tag497.xml><?xml version="1.0" encoding="utf-8"?>
<p:tagLst xmlns:p="http://schemas.openxmlformats.org/presentationml/2006/main">
  <p:tag name="PA" val="v5.2.7"/>
</p:tagLst>
</file>

<file path=ppt/tags/tag498.xml><?xml version="1.0" encoding="utf-8"?>
<p:tagLst xmlns:p="http://schemas.openxmlformats.org/presentationml/2006/main">
  <p:tag name="PA" val="v5.2.7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UNIT_PLACING_PICTURE_USER_VIEWPORT" val="{&quot;height&quot;:4225,&quot;width&quot;:6325}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1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PP_MARK_KEY" val="5041afd9-3755-462d-aea6-afe4bf30db1c"/>
  <p:tag name="COMMONDATA" val="eyJoZGlkIjoiNzhkMGU4NzI0N2MzMDg0YmZhN2M4ZmNhYjAwNGY4YzYifQ==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3162</Words>
  <Application>WPS 演示</Application>
  <PresentationFormat>宽屏</PresentationFormat>
  <Paragraphs>486</Paragraphs>
  <Slides>45</Slides>
  <Notes>41</Notes>
  <HiddenSlides>0</HiddenSlides>
  <MMClips>3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70" baseType="lpstr">
      <vt:lpstr>Arial</vt:lpstr>
      <vt:lpstr>宋体</vt:lpstr>
      <vt:lpstr>Wingdings</vt:lpstr>
      <vt:lpstr>华文中宋</vt:lpstr>
      <vt:lpstr>Arial</vt:lpstr>
      <vt:lpstr>微软雅黑</vt:lpstr>
      <vt:lpstr>华文彩云</vt:lpstr>
      <vt:lpstr>汉仪旗黑-105简繁</vt:lpstr>
      <vt:lpstr>黑体</vt:lpstr>
      <vt:lpstr>OPPOSans R</vt:lpstr>
      <vt:lpstr>仿宋_GB2312</vt:lpstr>
      <vt:lpstr>等线</vt:lpstr>
      <vt:lpstr>Arial Unicode MS</vt:lpstr>
      <vt:lpstr>等线 Light</vt:lpstr>
      <vt:lpstr>思源宋体 CN</vt:lpstr>
      <vt:lpstr>方正华隶简体</vt:lpstr>
      <vt:lpstr>隶书</vt:lpstr>
      <vt:lpstr>Times New Roman</vt:lpstr>
      <vt:lpstr>Calibri</vt:lpstr>
      <vt:lpstr>等线</vt:lpstr>
      <vt:lpstr>Yu Gothic UI Semibold</vt:lpstr>
      <vt:lpstr>Kozuka Gothic Pro M</vt:lpstr>
      <vt:lpstr>Arial Black</vt:lpstr>
      <vt:lpstr>Dream Orphans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晶</cp:lastModifiedBy>
  <cp:revision>496</cp:revision>
  <dcterms:created xsi:type="dcterms:W3CDTF">2020-09-30T02:20:00Z</dcterms:created>
  <dcterms:modified xsi:type="dcterms:W3CDTF">2023-07-03T09:43:01Z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A6FF5EDC00DC4F40880ABA6E677FC748_13</vt:lpwstr>
  </property>
  <property fmtid="{D5CDD505-2E9C-101B-9397-08002B2CF9AE}" pid="3" name="KSOProductBuildVer">
    <vt:lpwstr>2052-11.1.0.14036</vt:lpwstr>
  </property>
</Properties>
</file>